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62" r:id="rId2"/>
    <p:sldId id="304" r:id="rId3"/>
    <p:sldId id="306" r:id="rId4"/>
    <p:sldId id="305" r:id="rId5"/>
    <p:sldId id="258" r:id="rId6"/>
    <p:sldId id="259" r:id="rId7"/>
    <p:sldId id="291" r:id="rId8"/>
    <p:sldId id="270" r:id="rId9"/>
    <p:sldId id="307" r:id="rId10"/>
    <p:sldId id="269" r:id="rId11"/>
    <p:sldId id="263" r:id="rId12"/>
    <p:sldId id="266" r:id="rId13"/>
    <p:sldId id="273" r:id="rId14"/>
    <p:sldId id="303" r:id="rId15"/>
    <p:sldId id="308" r:id="rId16"/>
    <p:sldId id="276" r:id="rId17"/>
    <p:sldId id="311" r:id="rId18"/>
    <p:sldId id="310" r:id="rId19"/>
    <p:sldId id="274" r:id="rId20"/>
    <p:sldId id="275" r:id="rId21"/>
    <p:sldId id="312" r:id="rId22"/>
    <p:sldId id="31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46FCF-2F90-4A91-8B76-C84A3335A257}" v="28" dt="2022-08-04T17:47:52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y Baker" userId="fc993e0a-b4af-49b4-a428-3bcfcdca090d" providerId="ADAL" clId="{2EF15B85-EC6C-4307-8EAB-BE82208D7F79}"/>
    <pc:docChg chg="modSld">
      <pc:chgData name="Kristy Baker" userId="fc993e0a-b4af-49b4-a428-3bcfcdca090d" providerId="ADAL" clId="{2EF15B85-EC6C-4307-8EAB-BE82208D7F79}" dt="2022-08-01T15:58:01.499" v="24" actId="20577"/>
      <pc:docMkLst>
        <pc:docMk/>
      </pc:docMkLst>
      <pc:sldChg chg="modSp mod">
        <pc:chgData name="Kristy Baker" userId="fc993e0a-b4af-49b4-a428-3bcfcdca090d" providerId="ADAL" clId="{2EF15B85-EC6C-4307-8EAB-BE82208D7F79}" dt="2022-08-01T15:58:01.499" v="24" actId="20577"/>
        <pc:sldMkLst>
          <pc:docMk/>
          <pc:sldMk cId="2875026484" sldId="262"/>
        </pc:sldMkLst>
        <pc:spChg chg="mod">
          <ac:chgData name="Kristy Baker" userId="fc993e0a-b4af-49b4-a428-3bcfcdca090d" providerId="ADAL" clId="{2EF15B85-EC6C-4307-8EAB-BE82208D7F79}" dt="2022-08-01T15:58:01.499" v="24" actId="20577"/>
          <ac:spMkLst>
            <pc:docMk/>
            <pc:sldMk cId="2875026484" sldId="262"/>
            <ac:spMk id="3" creationId="{880DD0F1-829F-48D1-8DE9-94D523C1D4BD}"/>
          </ac:spMkLst>
        </pc:spChg>
      </pc:sldChg>
    </pc:docChg>
  </pc:docChgLst>
  <pc:docChgLst>
    <pc:chgData name="Kristy Baker" userId="fc993e0a-b4af-49b4-a428-3bcfcdca090d" providerId="ADAL" clId="{1EA46FCF-2F90-4A91-8B76-C84A3335A257}"/>
    <pc:docChg chg="undo redo custSel addSld delSld modSld sldOrd delMainMaster">
      <pc:chgData name="Kristy Baker" userId="fc993e0a-b4af-49b4-a428-3bcfcdca090d" providerId="ADAL" clId="{1EA46FCF-2F90-4A91-8B76-C84A3335A257}" dt="2022-08-08T13:19:38.155" v="726" actId="2696"/>
      <pc:docMkLst>
        <pc:docMk/>
      </pc:docMkLst>
      <pc:sldChg chg="delSp del mod">
        <pc:chgData name="Kristy Baker" userId="fc993e0a-b4af-49b4-a428-3bcfcdca090d" providerId="ADAL" clId="{1EA46FCF-2F90-4A91-8B76-C84A3335A257}" dt="2022-08-02T19:45:14.407" v="1" actId="2696"/>
        <pc:sldMkLst>
          <pc:docMk/>
          <pc:sldMk cId="1611959344" sldId="261"/>
        </pc:sldMkLst>
        <pc:picChg chg="del">
          <ac:chgData name="Kristy Baker" userId="fc993e0a-b4af-49b4-a428-3bcfcdca090d" providerId="ADAL" clId="{1EA46FCF-2F90-4A91-8B76-C84A3335A257}" dt="2022-08-02T19:44:24.707" v="0" actId="21"/>
          <ac:picMkLst>
            <pc:docMk/>
            <pc:sldMk cId="1611959344" sldId="261"/>
            <ac:picMk id="4" creationId="{241FE317-FC53-48B6-985F-063CE7FFBC21}"/>
          </ac:picMkLst>
        </pc:picChg>
      </pc:sldChg>
      <pc:sldChg chg="add del ord">
        <pc:chgData name="Kristy Baker" userId="fc993e0a-b4af-49b4-a428-3bcfcdca090d" providerId="ADAL" clId="{1EA46FCF-2F90-4A91-8B76-C84A3335A257}" dt="2022-08-04T17:49:30.616" v="263" actId="2696"/>
        <pc:sldMkLst>
          <pc:docMk/>
          <pc:sldMk cId="381475036" sldId="264"/>
        </pc:sldMkLst>
      </pc:sldChg>
      <pc:sldChg chg="del ord">
        <pc:chgData name="Kristy Baker" userId="fc993e0a-b4af-49b4-a428-3bcfcdca090d" providerId="ADAL" clId="{1EA46FCF-2F90-4A91-8B76-C84A3335A257}" dt="2022-08-04T17:49:26.832" v="262" actId="2696"/>
        <pc:sldMkLst>
          <pc:docMk/>
          <pc:sldMk cId="3204382073" sldId="265"/>
        </pc:sldMkLst>
      </pc:sldChg>
      <pc:sldChg chg="del">
        <pc:chgData name="Kristy Baker" userId="fc993e0a-b4af-49b4-a428-3bcfcdca090d" providerId="ADAL" clId="{1EA46FCF-2F90-4A91-8B76-C84A3335A257}" dt="2022-08-04T16:42:10.590" v="102" actId="2696"/>
        <pc:sldMkLst>
          <pc:docMk/>
          <pc:sldMk cId="1836383087" sldId="267"/>
        </pc:sldMkLst>
      </pc:sldChg>
      <pc:sldChg chg="add del ord">
        <pc:chgData name="Kristy Baker" userId="fc993e0a-b4af-49b4-a428-3bcfcdca090d" providerId="ADAL" clId="{1EA46FCF-2F90-4A91-8B76-C84A3335A257}" dt="2022-08-04T17:49:34.112" v="264" actId="2696"/>
        <pc:sldMkLst>
          <pc:docMk/>
          <pc:sldMk cId="4276006640" sldId="268"/>
        </pc:sldMkLst>
      </pc:sldChg>
      <pc:sldChg chg="delSp">
        <pc:chgData name="Kristy Baker" userId="fc993e0a-b4af-49b4-a428-3bcfcdca090d" providerId="ADAL" clId="{1EA46FCF-2F90-4A91-8B76-C84A3335A257}" dt="2022-08-04T16:43:44.756" v="104"/>
        <pc:sldMkLst>
          <pc:docMk/>
          <pc:sldMk cId="3402513522" sldId="270"/>
        </pc:sldMkLst>
        <pc:picChg chg="del">
          <ac:chgData name="Kristy Baker" userId="fc993e0a-b4af-49b4-a428-3bcfcdca090d" providerId="ADAL" clId="{1EA46FCF-2F90-4A91-8B76-C84A3335A257}" dt="2022-08-04T16:43:44.756" v="104"/>
          <ac:picMkLst>
            <pc:docMk/>
            <pc:sldMk cId="3402513522" sldId="270"/>
            <ac:picMk id="3" creationId="{8A11941F-6696-C514-AAF2-7210CD13E41F}"/>
          </ac:picMkLst>
        </pc:picChg>
      </pc:sldChg>
      <pc:sldChg chg="del">
        <pc:chgData name="Kristy Baker" userId="fc993e0a-b4af-49b4-a428-3bcfcdca090d" providerId="ADAL" clId="{1EA46FCF-2F90-4A91-8B76-C84A3335A257}" dt="2022-08-04T17:36:27.587" v="144" actId="2696"/>
        <pc:sldMkLst>
          <pc:docMk/>
          <pc:sldMk cId="3799741555" sldId="271"/>
        </pc:sldMkLst>
      </pc:sldChg>
      <pc:sldChg chg="del">
        <pc:chgData name="Kristy Baker" userId="fc993e0a-b4af-49b4-a428-3bcfcdca090d" providerId="ADAL" clId="{1EA46FCF-2F90-4A91-8B76-C84A3335A257}" dt="2022-08-04T17:36:22.058" v="143" actId="2696"/>
        <pc:sldMkLst>
          <pc:docMk/>
          <pc:sldMk cId="3351901122" sldId="272"/>
        </pc:sldMkLst>
      </pc:sldChg>
      <pc:sldChg chg="addSp delSp modSp mod ord">
        <pc:chgData name="Kristy Baker" userId="fc993e0a-b4af-49b4-a428-3bcfcdca090d" providerId="ADAL" clId="{1EA46FCF-2F90-4A91-8B76-C84A3335A257}" dt="2022-08-04T17:38:42.814" v="164"/>
        <pc:sldMkLst>
          <pc:docMk/>
          <pc:sldMk cId="3016527416" sldId="276"/>
        </pc:sldMkLst>
        <pc:graphicFrameChg chg="del">
          <ac:chgData name="Kristy Baker" userId="fc993e0a-b4af-49b4-a428-3bcfcdca090d" providerId="ADAL" clId="{1EA46FCF-2F90-4A91-8B76-C84A3335A257}" dt="2022-08-03T16:16:19.932" v="3" actId="478"/>
          <ac:graphicFrameMkLst>
            <pc:docMk/>
            <pc:sldMk cId="3016527416" sldId="276"/>
            <ac:graphicFrameMk id="4" creationId="{AFE8EE44-6B2E-4BC4-AF4C-E9A58F1516D1}"/>
          </ac:graphicFrameMkLst>
        </pc:graphicFrameChg>
        <pc:graphicFrameChg chg="add mod modGraphic">
          <ac:chgData name="Kristy Baker" userId="fc993e0a-b4af-49b4-a428-3bcfcdca090d" providerId="ADAL" clId="{1EA46FCF-2F90-4A91-8B76-C84A3335A257}" dt="2022-08-04T16:37:22.639" v="98" actId="115"/>
          <ac:graphicFrameMkLst>
            <pc:docMk/>
            <pc:sldMk cId="3016527416" sldId="276"/>
            <ac:graphicFrameMk id="6" creationId="{88512860-3CFF-A8FA-13EE-5CB2F348DB94}"/>
          </ac:graphicFrameMkLst>
        </pc:graphicFrameChg>
      </pc:sldChg>
      <pc:sldChg chg="del">
        <pc:chgData name="Kristy Baker" userId="fc993e0a-b4af-49b4-a428-3bcfcdca090d" providerId="ADAL" clId="{1EA46FCF-2F90-4A91-8B76-C84A3335A257}" dt="2022-08-02T19:45:25.061" v="2" actId="2696"/>
        <pc:sldMkLst>
          <pc:docMk/>
          <pc:sldMk cId="3167334828" sldId="277"/>
        </pc:sldMkLst>
      </pc:sldChg>
      <pc:sldChg chg="addSp modSp mod setBg delDesignElem">
        <pc:chgData name="Kristy Baker" userId="fc993e0a-b4af-49b4-a428-3bcfcdca090d" providerId="ADAL" clId="{1EA46FCF-2F90-4A91-8B76-C84A3335A257}" dt="2022-08-04T16:40:40.036" v="101" actId="27614"/>
        <pc:sldMkLst>
          <pc:docMk/>
          <pc:sldMk cId="0" sldId="291"/>
        </pc:sldMkLst>
        <pc:spChg chg="add">
          <ac:chgData name="Kristy Baker" userId="fc993e0a-b4af-49b4-a428-3bcfcdca090d" providerId="ADAL" clId="{1EA46FCF-2F90-4A91-8B76-C84A3335A257}" dt="2022-08-04T16:40:36.691" v="100" actId="26606"/>
          <ac:spMkLst>
            <pc:docMk/>
            <pc:sldMk cId="0" sldId="291"/>
            <ac:spMk id="22537" creationId="{CD0FF873-0D97-4AE7-A97E-539910376DCF}"/>
          </ac:spMkLst>
        </pc:spChg>
        <pc:picChg chg="mod">
          <ac:chgData name="Kristy Baker" userId="fc993e0a-b4af-49b4-a428-3bcfcdca090d" providerId="ADAL" clId="{1EA46FCF-2F90-4A91-8B76-C84A3335A257}" dt="2022-08-04T16:40:40.036" v="101" actId="27614"/>
          <ac:picMkLst>
            <pc:docMk/>
            <pc:sldMk cId="0" sldId="291"/>
            <ac:picMk id="22532" creationId="{828BAB4A-10C3-1044-A76F-F46DE7198E43}"/>
          </ac:picMkLst>
        </pc:picChg>
      </pc:sldChg>
      <pc:sldChg chg="del delDesignElem">
        <pc:chgData name="Kristy Baker" userId="fc993e0a-b4af-49b4-a428-3bcfcdca090d" providerId="ADAL" clId="{1EA46FCF-2F90-4A91-8B76-C84A3335A257}" dt="2022-08-04T16:43:49.865" v="105" actId="2696"/>
        <pc:sldMkLst>
          <pc:docMk/>
          <pc:sldMk cId="0" sldId="302"/>
        </pc:sldMkLst>
      </pc:sldChg>
      <pc:sldChg chg="delSp mod">
        <pc:chgData name="Kristy Baker" userId="fc993e0a-b4af-49b4-a428-3bcfcdca090d" providerId="ADAL" clId="{1EA46FCF-2F90-4A91-8B76-C84A3335A257}" dt="2022-08-04T17:37:21.792" v="149" actId="478"/>
        <pc:sldMkLst>
          <pc:docMk/>
          <pc:sldMk cId="2483984158" sldId="303"/>
        </pc:sldMkLst>
        <pc:spChg chg="del">
          <ac:chgData name="Kristy Baker" userId="fc993e0a-b4af-49b4-a428-3bcfcdca090d" providerId="ADAL" clId="{1EA46FCF-2F90-4A91-8B76-C84A3335A257}" dt="2022-08-04T17:37:21.792" v="149" actId="478"/>
          <ac:spMkLst>
            <pc:docMk/>
            <pc:sldMk cId="2483984158" sldId="303"/>
            <ac:spMk id="5" creationId="{36F14303-BB94-1042-9456-49F43F9AB1A5}"/>
          </ac:spMkLst>
        </pc:spChg>
      </pc:sldChg>
      <pc:sldChg chg="delSp">
        <pc:chgData name="Kristy Baker" userId="fc993e0a-b4af-49b4-a428-3bcfcdca090d" providerId="ADAL" clId="{1EA46FCF-2F90-4A91-8B76-C84A3335A257}" dt="2022-08-04T16:26:29.647" v="7"/>
        <pc:sldMkLst>
          <pc:docMk/>
          <pc:sldMk cId="3705013269" sldId="304"/>
        </pc:sldMkLst>
        <pc:picChg chg="del">
          <ac:chgData name="Kristy Baker" userId="fc993e0a-b4af-49b4-a428-3bcfcdca090d" providerId="ADAL" clId="{1EA46FCF-2F90-4A91-8B76-C84A3335A257}" dt="2022-08-04T16:26:29.647" v="7"/>
          <ac:picMkLst>
            <pc:docMk/>
            <pc:sldMk cId="3705013269" sldId="304"/>
            <ac:picMk id="2" creationId="{F3091C54-3B0D-921D-0226-E9336473DFFF}"/>
          </ac:picMkLst>
        </pc:picChg>
      </pc:sldChg>
      <pc:sldChg chg="addSp modSp new mod setBg">
        <pc:chgData name="Kristy Baker" userId="fc993e0a-b4af-49b4-a428-3bcfcdca090d" providerId="ADAL" clId="{1EA46FCF-2F90-4A91-8B76-C84A3335A257}" dt="2022-08-04T16:28:13.657" v="13" actId="27614"/>
        <pc:sldMkLst>
          <pc:docMk/>
          <pc:sldMk cId="509291766" sldId="305"/>
        </pc:sldMkLst>
        <pc:picChg chg="add mod">
          <ac:chgData name="Kristy Baker" userId="fc993e0a-b4af-49b4-a428-3bcfcdca090d" providerId="ADAL" clId="{1EA46FCF-2F90-4A91-8B76-C84A3335A257}" dt="2022-08-04T16:28:13.657" v="13" actId="27614"/>
          <ac:picMkLst>
            <pc:docMk/>
            <pc:sldMk cId="509291766" sldId="305"/>
            <ac:picMk id="2" creationId="{4E9BE4BF-1142-E570-AA46-A5AF98666B68}"/>
          </ac:picMkLst>
        </pc:picChg>
      </pc:sldChg>
      <pc:sldChg chg="addSp del delDesignElem">
        <pc:chgData name="Kristy Baker" userId="fc993e0a-b4af-49b4-a428-3bcfcdca090d" providerId="ADAL" clId="{1EA46FCF-2F90-4A91-8B76-C84A3335A257}" dt="2022-08-04T16:26:57.591" v="9" actId="2696"/>
        <pc:sldMkLst>
          <pc:docMk/>
          <pc:sldMk cId="1335983018" sldId="305"/>
        </pc:sldMkLst>
        <pc:spChg chg="add">
          <ac:chgData name="Kristy Baker" userId="fc993e0a-b4af-49b4-a428-3bcfcdca090d" providerId="ADAL" clId="{1EA46FCF-2F90-4A91-8B76-C84A3335A257}" dt="2022-08-04T16:26:22.380" v="6"/>
          <ac:spMkLst>
            <pc:docMk/>
            <pc:sldMk cId="1335983018" sldId="305"/>
            <ac:spMk id="8" creationId="{C758EC8D-68D1-4138-B719-BE00C78AD146}"/>
          </ac:spMkLst>
        </pc:spChg>
        <pc:spChg chg="add">
          <ac:chgData name="Kristy Baker" userId="fc993e0a-b4af-49b4-a428-3bcfcdca090d" providerId="ADAL" clId="{1EA46FCF-2F90-4A91-8B76-C84A3335A257}" dt="2022-08-04T16:26:22.380" v="6"/>
          <ac:spMkLst>
            <pc:docMk/>
            <pc:sldMk cId="1335983018" sldId="305"/>
            <ac:spMk id="10" creationId="{514579E4-5B5F-42C9-B08F-A904C81B14E8}"/>
          </ac:spMkLst>
        </pc:spChg>
        <pc:spChg chg="add">
          <ac:chgData name="Kristy Baker" userId="fc993e0a-b4af-49b4-a428-3bcfcdca090d" providerId="ADAL" clId="{1EA46FCF-2F90-4A91-8B76-C84A3335A257}" dt="2022-08-04T16:26:22.380" v="6"/>
          <ac:spMkLst>
            <pc:docMk/>
            <pc:sldMk cId="1335983018" sldId="305"/>
            <ac:spMk id="12" creationId="{B41BF6CF-E1B8-4EE2-9AE1-86A58DAFD753}"/>
          </ac:spMkLst>
        </pc:spChg>
      </pc:sldChg>
      <pc:sldChg chg="new del">
        <pc:chgData name="Kristy Baker" userId="fc993e0a-b4af-49b4-a428-3bcfcdca090d" providerId="ADAL" clId="{1EA46FCF-2F90-4A91-8B76-C84A3335A257}" dt="2022-08-04T16:28:25.096" v="15" actId="2696"/>
        <pc:sldMkLst>
          <pc:docMk/>
          <pc:sldMk cId="719419204" sldId="306"/>
        </pc:sldMkLst>
      </pc:sldChg>
      <pc:sldChg chg="addSp delSp modSp new mod">
        <pc:chgData name="Kristy Baker" userId="fc993e0a-b4af-49b4-a428-3bcfcdca090d" providerId="ADAL" clId="{1EA46FCF-2F90-4A91-8B76-C84A3335A257}" dt="2022-08-04T16:34:29.758" v="97" actId="478"/>
        <pc:sldMkLst>
          <pc:docMk/>
          <pc:sldMk cId="2250416671" sldId="306"/>
        </pc:sldMkLst>
        <pc:spChg chg="add mod">
          <ac:chgData name="Kristy Baker" userId="fc993e0a-b4af-49b4-a428-3bcfcdca090d" providerId="ADAL" clId="{1EA46FCF-2F90-4A91-8B76-C84A3335A257}" dt="2022-08-04T16:33:48.373" v="92" actId="14100"/>
          <ac:spMkLst>
            <pc:docMk/>
            <pc:sldMk cId="2250416671" sldId="306"/>
            <ac:spMk id="2" creationId="{4C59B971-1EE5-BBC7-CFEA-0375A5C28C8A}"/>
          </ac:spMkLst>
        </pc:spChg>
        <pc:spChg chg="add del mod">
          <ac:chgData name="Kristy Baker" userId="fc993e0a-b4af-49b4-a428-3bcfcdca090d" providerId="ADAL" clId="{1EA46FCF-2F90-4A91-8B76-C84A3335A257}" dt="2022-08-04T16:34:29.758" v="97" actId="478"/>
          <ac:spMkLst>
            <pc:docMk/>
            <pc:sldMk cId="2250416671" sldId="306"/>
            <ac:spMk id="6" creationId="{A48DA505-B338-46DD-9C7B-CCEED60A4D6C}"/>
          </ac:spMkLst>
        </pc:spChg>
        <pc:picChg chg="add mod">
          <ac:chgData name="Kristy Baker" userId="fc993e0a-b4af-49b4-a428-3bcfcdca090d" providerId="ADAL" clId="{1EA46FCF-2F90-4A91-8B76-C84A3335A257}" dt="2022-08-04T16:30:35.517" v="35" actId="1076"/>
          <ac:picMkLst>
            <pc:docMk/>
            <pc:sldMk cId="2250416671" sldId="306"/>
            <ac:picMk id="3" creationId="{875CDDE7-C20D-5679-77DD-7F849BF24809}"/>
          </ac:picMkLst>
        </pc:picChg>
        <pc:picChg chg="add mod">
          <ac:chgData name="Kristy Baker" userId="fc993e0a-b4af-49b4-a428-3bcfcdca090d" providerId="ADAL" clId="{1EA46FCF-2F90-4A91-8B76-C84A3335A257}" dt="2022-08-04T16:34:21.064" v="96" actId="962"/>
          <ac:picMkLst>
            <pc:docMk/>
            <pc:sldMk cId="2250416671" sldId="306"/>
            <ac:picMk id="5" creationId="{38277BD2-E535-B5E3-9A79-941D0BD842C1}"/>
          </ac:picMkLst>
        </pc:picChg>
      </pc:sldChg>
      <pc:sldChg chg="addSp delSp modSp new del mod chgLayout">
        <pc:chgData name="Kristy Baker" userId="fc993e0a-b4af-49b4-a428-3bcfcdca090d" providerId="ADAL" clId="{1EA46FCF-2F90-4A91-8B76-C84A3335A257}" dt="2022-08-04T16:29:04.896" v="20" actId="2696"/>
        <pc:sldMkLst>
          <pc:docMk/>
          <pc:sldMk cId="3703523068" sldId="306"/>
        </pc:sldMkLst>
        <pc:spChg chg="del mod ord">
          <ac:chgData name="Kristy Baker" userId="fc993e0a-b4af-49b4-a428-3bcfcdca090d" providerId="ADAL" clId="{1EA46FCF-2F90-4A91-8B76-C84A3335A257}" dt="2022-08-04T16:28:49.832" v="17" actId="700"/>
          <ac:spMkLst>
            <pc:docMk/>
            <pc:sldMk cId="3703523068" sldId="306"/>
            <ac:spMk id="2" creationId="{D9D231B5-0E68-40A6-E820-CDF0BBBCAF78}"/>
          </ac:spMkLst>
        </pc:spChg>
        <pc:spChg chg="del mod ord">
          <ac:chgData name="Kristy Baker" userId="fc993e0a-b4af-49b4-a428-3bcfcdca090d" providerId="ADAL" clId="{1EA46FCF-2F90-4A91-8B76-C84A3335A257}" dt="2022-08-04T16:28:49.832" v="17" actId="700"/>
          <ac:spMkLst>
            <pc:docMk/>
            <pc:sldMk cId="3703523068" sldId="306"/>
            <ac:spMk id="3" creationId="{32728BB3-E369-AD93-3DE8-8C68FB1FD195}"/>
          </ac:spMkLst>
        </pc:spChg>
        <pc:spChg chg="add del mod ord">
          <ac:chgData name="Kristy Baker" userId="fc993e0a-b4af-49b4-a428-3bcfcdca090d" providerId="ADAL" clId="{1EA46FCF-2F90-4A91-8B76-C84A3335A257}" dt="2022-08-04T16:28:59.286" v="18"/>
          <ac:spMkLst>
            <pc:docMk/>
            <pc:sldMk cId="3703523068" sldId="306"/>
            <ac:spMk id="4" creationId="{FEDBE152-BEAC-16E7-ADEB-99AF5EBF8557}"/>
          </ac:spMkLst>
        </pc:spChg>
        <pc:spChg chg="add del mod ord">
          <ac:chgData name="Kristy Baker" userId="fc993e0a-b4af-49b4-a428-3bcfcdca090d" providerId="ADAL" clId="{1EA46FCF-2F90-4A91-8B76-C84A3335A257}" dt="2022-08-04T16:28:59.286" v="18"/>
          <ac:spMkLst>
            <pc:docMk/>
            <pc:sldMk cId="3703523068" sldId="306"/>
            <ac:spMk id="5" creationId="{46F2C054-6159-ACBB-64C6-443C89D3FDD2}"/>
          </ac:spMkLst>
        </pc:spChg>
        <pc:spChg chg="add del mod">
          <ac:chgData name="Kristy Baker" userId="fc993e0a-b4af-49b4-a428-3bcfcdca090d" providerId="ADAL" clId="{1EA46FCF-2F90-4A91-8B76-C84A3335A257}" dt="2022-08-04T16:29:00.574" v="19"/>
          <ac:spMkLst>
            <pc:docMk/>
            <pc:sldMk cId="3703523068" sldId="306"/>
            <ac:spMk id="6" creationId="{6E0E3B45-C419-B052-BD72-A7EA813E5991}"/>
          </ac:spMkLst>
        </pc:spChg>
        <pc:spChg chg="add del mod">
          <ac:chgData name="Kristy Baker" userId="fc993e0a-b4af-49b4-a428-3bcfcdca090d" providerId="ADAL" clId="{1EA46FCF-2F90-4A91-8B76-C84A3335A257}" dt="2022-08-04T16:29:00.574" v="19"/>
          <ac:spMkLst>
            <pc:docMk/>
            <pc:sldMk cId="3703523068" sldId="306"/>
            <ac:spMk id="7" creationId="{79C1B2A9-1633-EAA0-0618-93971B544CC2}"/>
          </ac:spMkLst>
        </pc:spChg>
        <pc:spChg chg="add mod">
          <ac:chgData name="Kristy Baker" userId="fc993e0a-b4af-49b4-a428-3bcfcdca090d" providerId="ADAL" clId="{1EA46FCF-2F90-4A91-8B76-C84A3335A257}" dt="2022-08-04T16:29:00.574" v="19"/>
          <ac:spMkLst>
            <pc:docMk/>
            <pc:sldMk cId="3703523068" sldId="306"/>
            <ac:spMk id="8" creationId="{45598E80-A9C5-75EE-CB06-5037163B12D2}"/>
          </ac:spMkLst>
        </pc:spChg>
        <pc:spChg chg="add mod">
          <ac:chgData name="Kristy Baker" userId="fc993e0a-b4af-49b4-a428-3bcfcdca090d" providerId="ADAL" clId="{1EA46FCF-2F90-4A91-8B76-C84A3335A257}" dt="2022-08-04T16:29:00.574" v="19"/>
          <ac:spMkLst>
            <pc:docMk/>
            <pc:sldMk cId="3703523068" sldId="306"/>
            <ac:spMk id="9" creationId="{3E44E9AF-E71A-49D2-204D-44EB67986343}"/>
          </ac:spMkLst>
        </pc:spChg>
      </pc:sldChg>
      <pc:sldChg chg="new del">
        <pc:chgData name="Kristy Baker" userId="fc993e0a-b4af-49b4-a428-3bcfcdca090d" providerId="ADAL" clId="{1EA46FCF-2F90-4A91-8B76-C84A3335A257}" dt="2022-08-04T16:29:28.983" v="22" actId="2696"/>
        <pc:sldMkLst>
          <pc:docMk/>
          <pc:sldMk cId="4041970368" sldId="306"/>
        </pc:sldMkLst>
      </pc:sldChg>
      <pc:sldChg chg="addSp delSp modSp new mod setBg">
        <pc:chgData name="Kristy Baker" userId="fc993e0a-b4af-49b4-a428-3bcfcdca090d" providerId="ADAL" clId="{1EA46FCF-2F90-4A91-8B76-C84A3335A257}" dt="2022-08-04T17:35:27.680" v="116" actId="26606"/>
        <pc:sldMkLst>
          <pc:docMk/>
          <pc:sldMk cId="3902388081" sldId="307"/>
        </pc:sldMkLst>
        <pc:spChg chg="add del">
          <ac:chgData name="Kristy Baker" userId="fc993e0a-b4af-49b4-a428-3bcfcdca090d" providerId="ADAL" clId="{1EA46FCF-2F90-4A91-8B76-C84A3335A257}" dt="2022-08-04T16:44:11.350" v="109" actId="26606"/>
          <ac:spMkLst>
            <pc:docMk/>
            <pc:sldMk cId="3902388081" sldId="307"/>
            <ac:spMk id="7" creationId="{CD0FF873-0D97-4AE7-A97E-539910376DCF}"/>
          </ac:spMkLst>
        </pc:spChg>
        <pc:picChg chg="add mod">
          <ac:chgData name="Kristy Baker" userId="fc993e0a-b4af-49b4-a428-3bcfcdca090d" providerId="ADAL" clId="{1EA46FCF-2F90-4A91-8B76-C84A3335A257}" dt="2022-08-04T17:35:27.680" v="116" actId="26606"/>
          <ac:picMkLst>
            <pc:docMk/>
            <pc:sldMk cId="3902388081" sldId="307"/>
            <ac:picMk id="2" creationId="{9249F09E-D1B8-3545-FADE-CA4862E6FE4C}"/>
          </ac:picMkLst>
        </pc:picChg>
      </pc:sldChg>
      <pc:sldChg chg="delDesignElem">
        <pc:chgData name="Kristy Baker" userId="fc993e0a-b4af-49b4-a428-3bcfcdca090d" providerId="ADAL" clId="{1EA46FCF-2F90-4A91-8B76-C84A3335A257}" dt="2022-08-04T17:37:34.297" v="150"/>
        <pc:sldMkLst>
          <pc:docMk/>
          <pc:sldMk cId="3966672686" sldId="308"/>
        </pc:sldMkLst>
      </pc:sldChg>
      <pc:sldChg chg="addSp delSp modSp new del mod setBg setClrOvrMap">
        <pc:chgData name="Kristy Baker" userId="fc993e0a-b4af-49b4-a428-3bcfcdca090d" providerId="ADAL" clId="{1EA46FCF-2F90-4A91-8B76-C84A3335A257}" dt="2022-08-04T17:45:30.064" v="223" actId="2696"/>
        <pc:sldMkLst>
          <pc:docMk/>
          <pc:sldMk cId="2147149548" sldId="309"/>
        </pc:sldMkLst>
        <pc:spChg chg="add mod">
          <ac:chgData name="Kristy Baker" userId="fc993e0a-b4af-49b4-a428-3bcfcdca090d" providerId="ADAL" clId="{1EA46FCF-2F90-4A91-8B76-C84A3335A257}" dt="2022-08-04T17:45:11.497" v="220" actId="26606"/>
          <ac:spMkLst>
            <pc:docMk/>
            <pc:sldMk cId="2147149548" sldId="309"/>
            <ac:spMk id="5" creationId="{CE0C6993-F61F-ACAD-1D9C-F62D025FA4C1}"/>
          </ac:spMkLst>
        </pc:spChg>
        <pc:spChg chg="add del">
          <ac:chgData name="Kristy Baker" userId="fc993e0a-b4af-49b4-a428-3bcfcdca090d" providerId="ADAL" clId="{1EA46FCF-2F90-4A91-8B76-C84A3335A257}" dt="2022-08-04T17:40:04.531" v="174" actId="26606"/>
          <ac:spMkLst>
            <pc:docMk/>
            <pc:sldMk cId="2147149548" sldId="309"/>
            <ac:spMk id="7" creationId="{C42F24F1-C1EF-471F-A19B-A340CE541DEF}"/>
          </ac:spMkLst>
        </pc:spChg>
        <pc:spChg chg="add del">
          <ac:chgData name="Kristy Baker" userId="fc993e0a-b4af-49b4-a428-3bcfcdca090d" providerId="ADAL" clId="{1EA46FCF-2F90-4A91-8B76-C84A3335A257}" dt="2022-08-04T17:43:56.586" v="204" actId="26606"/>
          <ac:spMkLst>
            <pc:docMk/>
            <pc:sldMk cId="2147149548" sldId="309"/>
            <ac:spMk id="8" creationId="{953CAC5D-D424-4EE2-A0C2-72ED7A88AA4B}"/>
          </ac:spMkLst>
        </pc:spChg>
        <pc:spChg chg="add del">
          <ac:chgData name="Kristy Baker" userId="fc993e0a-b4af-49b4-a428-3bcfcdca090d" providerId="ADAL" clId="{1EA46FCF-2F90-4A91-8B76-C84A3335A257}" dt="2022-08-04T17:40:04.531" v="174" actId="26606"/>
          <ac:spMkLst>
            <pc:docMk/>
            <pc:sldMk cId="2147149548" sldId="309"/>
            <ac:spMk id="9" creationId="{E56C425C-3C64-47BA-B583-94D39B9B7F78}"/>
          </ac:spMkLst>
        </pc:spChg>
        <pc:spChg chg="add del">
          <ac:chgData name="Kristy Baker" userId="fc993e0a-b4af-49b4-a428-3bcfcdca090d" providerId="ADAL" clId="{1EA46FCF-2F90-4A91-8B76-C84A3335A257}" dt="2022-08-04T17:43:56.586" v="204" actId="26606"/>
          <ac:spMkLst>
            <pc:docMk/>
            <pc:sldMk cId="2147149548" sldId="309"/>
            <ac:spMk id="10" creationId="{AB33EF95-E91B-40C4-A692-E9106529168C}"/>
          </ac:spMkLst>
        </pc:spChg>
        <pc:spChg chg="add del">
          <ac:chgData name="Kristy Baker" userId="fc993e0a-b4af-49b4-a428-3bcfcdca090d" providerId="ADAL" clId="{1EA46FCF-2F90-4A91-8B76-C84A3335A257}" dt="2022-08-04T17:40:08.560" v="176" actId="26606"/>
          <ac:spMkLst>
            <pc:docMk/>
            <pc:sldMk cId="2147149548" sldId="309"/>
            <ac:spMk id="11" creationId="{EC117A05-2F4F-4370-A926-6191A5C3DCD1}"/>
          </ac:spMkLst>
        </pc:spChg>
        <pc:spChg chg="add del">
          <ac:chgData name="Kristy Baker" userId="fc993e0a-b4af-49b4-a428-3bcfcdca090d" providerId="ADAL" clId="{1EA46FCF-2F90-4A91-8B76-C84A3335A257}" dt="2022-08-04T17:40:08.560" v="176" actId="26606"/>
          <ac:spMkLst>
            <pc:docMk/>
            <pc:sldMk cId="2147149548" sldId="309"/>
            <ac:spMk id="12" creationId="{9B0F74F9-E373-4883-A533-C80C53DE6DE0}"/>
          </ac:spMkLst>
        </pc:spChg>
        <pc:spChg chg="add del">
          <ac:chgData name="Kristy Baker" userId="fc993e0a-b4af-49b4-a428-3bcfcdca090d" providerId="ADAL" clId="{1EA46FCF-2F90-4A91-8B76-C84A3335A257}" dt="2022-08-04T17:40:08.560" v="176" actId="26606"/>
          <ac:spMkLst>
            <pc:docMk/>
            <pc:sldMk cId="2147149548" sldId="309"/>
            <ac:spMk id="13" creationId="{4765FFFB-1163-4DA7-83B0-B8677ABBC6FF}"/>
          </ac:spMkLst>
        </pc:spChg>
        <pc:spChg chg="add del">
          <ac:chgData name="Kristy Baker" userId="fc993e0a-b4af-49b4-a428-3bcfcdca090d" providerId="ADAL" clId="{1EA46FCF-2F90-4A91-8B76-C84A3335A257}" dt="2022-08-04T17:43:58.802" v="206" actId="26606"/>
          <ac:spMkLst>
            <pc:docMk/>
            <pc:sldMk cId="2147149548" sldId="309"/>
            <ac:spMk id="14" creationId="{44557569-3F81-401D-8C73-AB3ECEAF726E}"/>
          </ac:spMkLst>
        </pc:spChg>
        <pc:spChg chg="add del">
          <ac:chgData name="Kristy Baker" userId="fc993e0a-b4af-49b4-a428-3bcfcdca090d" providerId="ADAL" clId="{1EA46FCF-2F90-4A91-8B76-C84A3335A257}" dt="2022-08-04T17:43:58.802" v="206" actId="26606"/>
          <ac:spMkLst>
            <pc:docMk/>
            <pc:sldMk cId="2147149548" sldId="309"/>
            <ac:spMk id="15" creationId="{87BF4C73-D2AE-4018-B723-C9F65176D885}"/>
          </ac:spMkLst>
        </pc:spChg>
        <pc:spChg chg="add del">
          <ac:chgData name="Kristy Baker" userId="fc993e0a-b4af-49b4-a428-3bcfcdca090d" providerId="ADAL" clId="{1EA46FCF-2F90-4A91-8B76-C84A3335A257}" dt="2022-08-04T17:43:58.802" v="206" actId="26606"/>
          <ac:spMkLst>
            <pc:docMk/>
            <pc:sldMk cId="2147149548" sldId="309"/>
            <ac:spMk id="16" creationId="{A96B5889-E92C-4C12-8DCF-D48E87E5A81D}"/>
          </ac:spMkLst>
        </pc:spChg>
        <pc:spChg chg="add del">
          <ac:chgData name="Kristy Baker" userId="fc993e0a-b4af-49b4-a428-3bcfcdca090d" providerId="ADAL" clId="{1EA46FCF-2F90-4A91-8B76-C84A3335A257}" dt="2022-08-04T17:44:24.979" v="215" actId="26606"/>
          <ac:spMkLst>
            <pc:docMk/>
            <pc:sldMk cId="2147149548" sldId="309"/>
            <ac:spMk id="17" creationId="{AB33EF95-E91B-40C4-A692-E9106529168C}"/>
          </ac:spMkLst>
        </pc:spChg>
        <pc:spChg chg="add del">
          <ac:chgData name="Kristy Baker" userId="fc993e0a-b4af-49b4-a428-3bcfcdca090d" providerId="ADAL" clId="{1EA46FCF-2F90-4A91-8B76-C84A3335A257}" dt="2022-08-04T17:44:00.794" v="208" actId="26606"/>
          <ac:spMkLst>
            <pc:docMk/>
            <pc:sldMk cId="2147149548" sldId="309"/>
            <ac:spMk id="18" creationId="{AA7AD523-4249-4A35-9149-A1C69BAE4CE9}"/>
          </ac:spMkLst>
        </pc:spChg>
        <pc:spChg chg="add del">
          <ac:chgData name="Kristy Baker" userId="fc993e0a-b4af-49b4-a428-3bcfcdca090d" providerId="ADAL" clId="{1EA46FCF-2F90-4A91-8B76-C84A3335A257}" dt="2022-08-04T17:44:24.979" v="215" actId="26606"/>
          <ac:spMkLst>
            <pc:docMk/>
            <pc:sldMk cId="2147149548" sldId="309"/>
            <ac:spMk id="19" creationId="{953CAC5D-D424-4EE2-A0C2-72ED7A88AA4B}"/>
          </ac:spMkLst>
        </pc:spChg>
        <pc:spChg chg="add del">
          <ac:chgData name="Kristy Baker" userId="fc993e0a-b4af-49b4-a428-3bcfcdca090d" providerId="ADAL" clId="{1EA46FCF-2F90-4A91-8B76-C84A3335A257}" dt="2022-08-04T17:44:09.946" v="210" actId="26606"/>
          <ac:spMkLst>
            <pc:docMk/>
            <pc:sldMk cId="2147149548" sldId="309"/>
            <ac:spMk id="20" creationId="{5DC6CC19-D07F-42DD-9F8F-486712BB0D9B}"/>
          </ac:spMkLst>
        </pc:spChg>
        <pc:spChg chg="add del">
          <ac:chgData name="Kristy Baker" userId="fc993e0a-b4af-49b4-a428-3bcfcdca090d" providerId="ADAL" clId="{1EA46FCF-2F90-4A91-8B76-C84A3335A257}" dt="2022-08-04T17:44:09.946" v="210" actId="26606"/>
          <ac:spMkLst>
            <pc:docMk/>
            <pc:sldMk cId="2147149548" sldId="309"/>
            <ac:spMk id="21" creationId="{C9CC8360-61A6-4518-8A27-E048E6CC9B85}"/>
          </ac:spMkLst>
        </pc:spChg>
        <pc:spChg chg="add del">
          <ac:chgData name="Kristy Baker" userId="fc993e0a-b4af-49b4-a428-3bcfcdca090d" providerId="ADAL" clId="{1EA46FCF-2F90-4A91-8B76-C84A3335A257}" dt="2022-08-04T17:44:35.602" v="218" actId="26606"/>
          <ac:spMkLst>
            <pc:docMk/>
            <pc:sldMk cId="2147149548" sldId="309"/>
            <ac:spMk id="24" creationId="{AB33EF95-E91B-40C4-A692-E9106529168C}"/>
          </ac:spMkLst>
        </pc:spChg>
        <pc:spChg chg="add del">
          <ac:chgData name="Kristy Baker" userId="fc993e0a-b4af-49b4-a428-3bcfcdca090d" providerId="ADAL" clId="{1EA46FCF-2F90-4A91-8B76-C84A3335A257}" dt="2022-08-04T17:44:35.602" v="218" actId="26606"/>
          <ac:spMkLst>
            <pc:docMk/>
            <pc:sldMk cId="2147149548" sldId="309"/>
            <ac:spMk id="26" creationId="{953CAC5D-D424-4EE2-A0C2-72ED7A88AA4B}"/>
          </ac:spMkLst>
        </pc:spChg>
        <pc:spChg chg="add del">
          <ac:chgData name="Kristy Baker" userId="fc993e0a-b4af-49b4-a428-3bcfcdca090d" providerId="ADAL" clId="{1EA46FCF-2F90-4A91-8B76-C84A3335A257}" dt="2022-08-04T17:45:11.497" v="220" actId="26606"/>
          <ac:spMkLst>
            <pc:docMk/>
            <pc:sldMk cId="2147149548" sldId="309"/>
            <ac:spMk id="31" creationId="{AB33EF95-E91B-40C4-A692-E9106529168C}"/>
          </ac:spMkLst>
        </pc:spChg>
        <pc:spChg chg="add del">
          <ac:chgData name="Kristy Baker" userId="fc993e0a-b4af-49b4-a428-3bcfcdca090d" providerId="ADAL" clId="{1EA46FCF-2F90-4A91-8B76-C84A3335A257}" dt="2022-08-04T17:45:11.497" v="220" actId="26606"/>
          <ac:spMkLst>
            <pc:docMk/>
            <pc:sldMk cId="2147149548" sldId="309"/>
            <ac:spMk id="33" creationId="{953CAC5D-D424-4EE2-A0C2-72ED7A88AA4B}"/>
          </ac:spMkLst>
        </pc:spChg>
        <pc:picChg chg="add mod ord">
          <ac:chgData name="Kristy Baker" userId="fc993e0a-b4af-49b4-a428-3bcfcdca090d" providerId="ADAL" clId="{1EA46FCF-2F90-4A91-8B76-C84A3335A257}" dt="2022-08-04T17:45:20.717" v="222" actId="14100"/>
          <ac:picMkLst>
            <pc:docMk/>
            <pc:sldMk cId="2147149548" sldId="309"/>
            <ac:picMk id="2" creationId="{F46820BB-E2AC-3E4E-06EC-BE42FACC81E3}"/>
          </ac:picMkLst>
        </pc:picChg>
        <pc:picChg chg="add mod ord">
          <ac:chgData name="Kristy Baker" userId="fc993e0a-b4af-49b4-a428-3bcfcdca090d" providerId="ADAL" clId="{1EA46FCF-2F90-4A91-8B76-C84A3335A257}" dt="2022-08-04T17:45:11.497" v="220" actId="26606"/>
          <ac:picMkLst>
            <pc:docMk/>
            <pc:sldMk cId="2147149548" sldId="309"/>
            <ac:picMk id="4" creationId="{4BED318A-1D65-16D9-6632-C50AA843DA1A}"/>
          </ac:picMkLst>
        </pc:picChg>
      </pc:sldChg>
      <pc:sldChg chg="del delDesignElem">
        <pc:chgData name="Kristy Baker" userId="fc993e0a-b4af-49b4-a428-3bcfcdca090d" providerId="ADAL" clId="{1EA46FCF-2F90-4A91-8B76-C84A3335A257}" dt="2022-08-04T17:39:38.586" v="166" actId="2696"/>
        <pc:sldMkLst>
          <pc:docMk/>
          <pc:sldMk cId="2918473067" sldId="309"/>
        </pc:sldMkLst>
      </pc:sldChg>
      <pc:sldChg chg="addSp delSp modSp new del mod setBg setClrOvrMap">
        <pc:chgData name="Kristy Baker" userId="fc993e0a-b4af-49b4-a428-3bcfcdca090d" providerId="ADAL" clId="{1EA46FCF-2F90-4A91-8B76-C84A3335A257}" dt="2022-08-04T17:41:39.403" v="192" actId="680"/>
        <pc:sldMkLst>
          <pc:docMk/>
          <pc:sldMk cId="1377580422" sldId="310"/>
        </pc:sldMkLst>
        <pc:spChg chg="add del">
          <ac:chgData name="Kristy Baker" userId="fc993e0a-b4af-49b4-a428-3bcfcdca090d" providerId="ADAL" clId="{1EA46FCF-2F90-4A91-8B76-C84A3335A257}" dt="2022-08-04T17:41:37.368" v="189" actId="478"/>
          <ac:spMkLst>
            <pc:docMk/>
            <pc:sldMk cId="1377580422" sldId="310"/>
            <ac:spMk id="2" creationId="{8F262321-7C17-4CC3-AB20-6C3C96C17127}"/>
          </ac:spMkLst>
        </pc:spChg>
        <pc:spChg chg="add del">
          <ac:chgData name="Kristy Baker" userId="fc993e0a-b4af-49b4-a428-3bcfcdca090d" providerId="ADAL" clId="{1EA46FCF-2F90-4A91-8B76-C84A3335A257}" dt="2022-08-04T17:41:37.999" v="190" actId="478"/>
          <ac:spMkLst>
            <pc:docMk/>
            <pc:sldMk cId="1377580422" sldId="310"/>
            <ac:spMk id="3" creationId="{3DB833AE-E681-771D-DF2B-15A0E7F87EF4}"/>
          </ac:spMkLst>
        </pc:spChg>
        <pc:spChg chg="add del">
          <ac:chgData name="Kristy Baker" userId="fc993e0a-b4af-49b4-a428-3bcfcdca090d" providerId="ADAL" clId="{1EA46FCF-2F90-4A91-8B76-C84A3335A257}" dt="2022-08-04T17:41:28.041" v="184" actId="26606"/>
          <ac:spMkLst>
            <pc:docMk/>
            <pc:sldMk cId="1377580422" sldId="310"/>
            <ac:spMk id="9" creationId="{F1ACBE00-0221-433D-8EA5-D9D7B45F35BE}"/>
          </ac:spMkLst>
        </pc:spChg>
        <pc:spChg chg="add del">
          <ac:chgData name="Kristy Baker" userId="fc993e0a-b4af-49b4-a428-3bcfcdca090d" providerId="ADAL" clId="{1EA46FCF-2F90-4A91-8B76-C84A3335A257}" dt="2022-08-04T17:41:28.041" v="184" actId="26606"/>
          <ac:spMkLst>
            <pc:docMk/>
            <pc:sldMk cId="1377580422" sldId="310"/>
            <ac:spMk id="11" creationId="{EFB0C39A-F8CA-4A79-AFFC-E9780FB1991A}"/>
          </ac:spMkLst>
        </pc:spChg>
        <pc:spChg chg="add del">
          <ac:chgData name="Kristy Baker" userId="fc993e0a-b4af-49b4-a428-3bcfcdca090d" providerId="ADAL" clId="{1EA46FCF-2F90-4A91-8B76-C84A3335A257}" dt="2022-08-04T17:41:30.121" v="186" actId="26606"/>
          <ac:spMkLst>
            <pc:docMk/>
            <pc:sldMk cId="1377580422" sldId="310"/>
            <ac:spMk id="13" creationId="{9F1CB7E2-0098-4A7C-B377-037DCA4C80AD}"/>
          </ac:spMkLst>
        </pc:spChg>
        <pc:spChg chg="add del">
          <ac:chgData name="Kristy Baker" userId="fc993e0a-b4af-49b4-a428-3bcfcdca090d" providerId="ADAL" clId="{1EA46FCF-2F90-4A91-8B76-C84A3335A257}" dt="2022-08-04T17:41:30.121" v="186" actId="26606"/>
          <ac:spMkLst>
            <pc:docMk/>
            <pc:sldMk cId="1377580422" sldId="310"/>
            <ac:spMk id="14" creationId="{F1ACBE00-0221-433D-8EA5-D9D7B45F35BE}"/>
          </ac:spMkLst>
        </pc:spChg>
        <pc:spChg chg="add del">
          <ac:chgData name="Kristy Baker" userId="fc993e0a-b4af-49b4-a428-3bcfcdca090d" providerId="ADAL" clId="{1EA46FCF-2F90-4A91-8B76-C84A3335A257}" dt="2022-08-04T17:41:30.121" v="186" actId="26606"/>
          <ac:spMkLst>
            <pc:docMk/>
            <pc:sldMk cId="1377580422" sldId="310"/>
            <ac:spMk id="15" creationId="{06980910-96FA-4DA6-93F5-97873AF1B76D}"/>
          </ac:spMkLst>
        </pc:spChg>
        <pc:spChg chg="add del">
          <ac:chgData name="Kristy Baker" userId="fc993e0a-b4af-49b4-a428-3bcfcdca090d" providerId="ADAL" clId="{1EA46FCF-2F90-4A91-8B76-C84A3335A257}" dt="2022-08-04T17:41:35.448" v="188" actId="26606"/>
          <ac:spMkLst>
            <pc:docMk/>
            <pc:sldMk cId="1377580422" sldId="310"/>
            <ac:spMk id="17" creationId="{F1ACBE00-0221-433D-8EA5-D9D7B45F35BE}"/>
          </ac:spMkLst>
        </pc:spChg>
        <pc:spChg chg="add del">
          <ac:chgData name="Kristy Baker" userId="fc993e0a-b4af-49b4-a428-3bcfcdca090d" providerId="ADAL" clId="{1EA46FCF-2F90-4A91-8B76-C84A3335A257}" dt="2022-08-04T17:41:35.448" v="188" actId="26606"/>
          <ac:spMkLst>
            <pc:docMk/>
            <pc:sldMk cId="1377580422" sldId="310"/>
            <ac:spMk id="18" creationId="{EFB0C39A-F8CA-4A79-AFFC-E9780FB1991A}"/>
          </ac:spMkLst>
        </pc:spChg>
        <pc:picChg chg="add del mod">
          <ac:chgData name="Kristy Baker" userId="fc993e0a-b4af-49b4-a428-3bcfcdca090d" providerId="ADAL" clId="{1EA46FCF-2F90-4A91-8B76-C84A3335A257}" dt="2022-08-04T17:41:38.510" v="191"/>
          <ac:picMkLst>
            <pc:docMk/>
            <pc:sldMk cId="1377580422" sldId="310"/>
            <ac:picMk id="4" creationId="{F7ED4726-AD66-8CC5-CBB0-5A216E664471}"/>
          </ac:picMkLst>
        </pc:picChg>
      </pc:sldChg>
      <pc:sldChg chg="addSp modSp new mod setBg">
        <pc:chgData name="Kristy Baker" userId="fc993e0a-b4af-49b4-a428-3bcfcdca090d" providerId="ADAL" clId="{1EA46FCF-2F90-4A91-8B76-C84A3335A257}" dt="2022-08-04T17:41:59.704" v="195" actId="26606"/>
        <pc:sldMkLst>
          <pc:docMk/>
          <pc:sldMk cId="1669577400" sldId="310"/>
        </pc:sldMkLst>
        <pc:picChg chg="add mod">
          <ac:chgData name="Kristy Baker" userId="fc993e0a-b4af-49b4-a428-3bcfcdca090d" providerId="ADAL" clId="{1EA46FCF-2F90-4A91-8B76-C84A3335A257}" dt="2022-08-04T17:41:59.704" v="195" actId="26606"/>
          <ac:picMkLst>
            <pc:docMk/>
            <pc:sldMk cId="1669577400" sldId="310"/>
            <ac:picMk id="2" creationId="{4B397CE7-F90B-D226-F357-84A8D17C33D1}"/>
          </ac:picMkLst>
        </pc:picChg>
      </pc:sldChg>
      <pc:sldChg chg="addSp modSp new mod setBg">
        <pc:chgData name="Kristy Baker" userId="fc993e0a-b4af-49b4-a428-3bcfcdca090d" providerId="ADAL" clId="{1EA46FCF-2F90-4A91-8B76-C84A3335A257}" dt="2022-08-04T17:46:07.976" v="226" actId="26606"/>
        <pc:sldMkLst>
          <pc:docMk/>
          <pc:sldMk cId="1402830938" sldId="311"/>
        </pc:sldMkLst>
        <pc:picChg chg="add mod">
          <ac:chgData name="Kristy Baker" userId="fc993e0a-b4af-49b4-a428-3bcfcdca090d" providerId="ADAL" clId="{1EA46FCF-2F90-4A91-8B76-C84A3335A257}" dt="2022-08-04T17:46:07.976" v="226" actId="26606"/>
          <ac:picMkLst>
            <pc:docMk/>
            <pc:sldMk cId="1402830938" sldId="311"/>
            <ac:picMk id="2" creationId="{2003A335-90D0-23A2-147B-465F439AD5BF}"/>
          </ac:picMkLst>
        </pc:picChg>
      </pc:sldChg>
      <pc:sldChg chg="addSp modSp new mod setBg">
        <pc:chgData name="Kristy Baker" userId="fc993e0a-b4af-49b4-a428-3bcfcdca090d" providerId="ADAL" clId="{1EA46FCF-2F90-4A91-8B76-C84A3335A257}" dt="2022-08-04T17:48:05.791" v="230" actId="27614"/>
        <pc:sldMkLst>
          <pc:docMk/>
          <pc:sldMk cId="3950089242" sldId="312"/>
        </pc:sldMkLst>
        <pc:picChg chg="add mod">
          <ac:chgData name="Kristy Baker" userId="fc993e0a-b4af-49b4-a428-3bcfcdca090d" providerId="ADAL" clId="{1EA46FCF-2F90-4A91-8B76-C84A3335A257}" dt="2022-08-04T17:48:05.791" v="230" actId="27614"/>
          <ac:picMkLst>
            <pc:docMk/>
            <pc:sldMk cId="3950089242" sldId="312"/>
            <ac:picMk id="2" creationId="{E4C54316-B154-F9D8-76BF-CF380AFC8E17}"/>
          </ac:picMkLst>
        </pc:picChg>
      </pc:sldChg>
      <pc:sldChg chg="modSp add mod ord">
        <pc:chgData name="Kristy Baker" userId="fc993e0a-b4af-49b4-a428-3bcfcdca090d" providerId="ADAL" clId="{1EA46FCF-2F90-4A91-8B76-C84A3335A257}" dt="2022-08-04T17:49:08.333" v="261" actId="20577"/>
        <pc:sldMkLst>
          <pc:docMk/>
          <pc:sldMk cId="2603738735" sldId="313"/>
        </pc:sldMkLst>
        <pc:spChg chg="mod">
          <ac:chgData name="Kristy Baker" userId="fc993e0a-b4af-49b4-a428-3bcfcdca090d" providerId="ADAL" clId="{1EA46FCF-2F90-4A91-8B76-C84A3335A257}" dt="2022-08-04T17:49:08.333" v="261" actId="20577"/>
          <ac:spMkLst>
            <pc:docMk/>
            <pc:sldMk cId="2603738735" sldId="313"/>
            <ac:spMk id="3" creationId="{880DD0F1-829F-48D1-8DE9-94D523C1D4BD}"/>
          </ac:spMkLst>
        </pc:spChg>
      </pc:sldChg>
      <pc:sldChg chg="addSp delSp modSp add del mod">
        <pc:chgData name="Kristy Baker" userId="fc993e0a-b4af-49b4-a428-3bcfcdca090d" providerId="ADAL" clId="{1EA46FCF-2F90-4A91-8B76-C84A3335A257}" dt="2022-08-08T13:19:38.155" v="726" actId="2696"/>
        <pc:sldMkLst>
          <pc:docMk/>
          <pc:sldMk cId="403521473" sldId="314"/>
        </pc:sldMkLst>
        <pc:spChg chg="del mod">
          <ac:chgData name="Kristy Baker" userId="fc993e0a-b4af-49b4-a428-3bcfcdca090d" providerId="ADAL" clId="{1EA46FCF-2F90-4A91-8B76-C84A3335A257}" dt="2022-08-04T18:20:56.045" v="415" actId="478"/>
          <ac:spMkLst>
            <pc:docMk/>
            <pc:sldMk cId="403521473" sldId="314"/>
            <ac:spMk id="2" creationId="{6CE37712-8F99-400C-97DA-E8048ADC50AD}"/>
          </ac:spMkLst>
        </pc:spChg>
        <pc:spChg chg="mod">
          <ac:chgData name="Kristy Baker" userId="fc993e0a-b4af-49b4-a428-3bcfcdca090d" providerId="ADAL" clId="{1EA46FCF-2F90-4A91-8B76-C84A3335A257}" dt="2022-08-04T18:32:34.872" v="724" actId="6549"/>
          <ac:spMkLst>
            <pc:docMk/>
            <pc:sldMk cId="403521473" sldId="314"/>
            <ac:spMk id="3" creationId="{880DD0F1-829F-48D1-8DE9-94D523C1D4BD}"/>
          </ac:spMkLst>
        </pc:spChg>
        <pc:spChg chg="add del mod">
          <ac:chgData name="Kristy Baker" userId="fc993e0a-b4af-49b4-a428-3bcfcdca090d" providerId="ADAL" clId="{1EA46FCF-2F90-4A91-8B76-C84A3335A257}" dt="2022-08-04T18:20:58.842" v="416" actId="478"/>
          <ac:spMkLst>
            <pc:docMk/>
            <pc:sldMk cId="403521473" sldId="314"/>
            <ac:spMk id="6" creationId="{1B3D5732-0057-DF4F-8303-44B05AD94714}"/>
          </ac:spMkLst>
        </pc:spChg>
        <pc:spChg chg="add del mod">
          <ac:chgData name="Kristy Baker" userId="fc993e0a-b4af-49b4-a428-3bcfcdca090d" providerId="ADAL" clId="{1EA46FCF-2F90-4A91-8B76-C84A3335A257}" dt="2022-08-04T18:28:25.287" v="667" actId="478"/>
          <ac:spMkLst>
            <pc:docMk/>
            <pc:sldMk cId="403521473" sldId="314"/>
            <ac:spMk id="10" creationId="{28CBAEC1-87A0-B8A1-9606-092D9B74C062}"/>
          </ac:spMkLst>
        </pc:spChg>
        <pc:picChg chg="mod">
          <ac:chgData name="Kristy Baker" userId="fc993e0a-b4af-49b4-a428-3bcfcdca090d" providerId="ADAL" clId="{1EA46FCF-2F90-4A91-8B76-C84A3335A257}" dt="2022-08-04T18:32:47.143" v="725" actId="1076"/>
          <ac:picMkLst>
            <pc:docMk/>
            <pc:sldMk cId="403521473" sldId="314"/>
            <ac:picMk id="5" creationId="{743CF8C8-E569-4930-A1F5-43FB2D78DB1F}"/>
          </ac:picMkLst>
        </pc:picChg>
        <pc:picChg chg="mod">
          <ac:chgData name="Kristy Baker" userId="fc993e0a-b4af-49b4-a428-3bcfcdca090d" providerId="ADAL" clId="{1EA46FCF-2F90-4A91-8B76-C84A3335A257}" dt="2022-08-04T18:29:05.704" v="675" actId="1076"/>
          <ac:picMkLst>
            <pc:docMk/>
            <pc:sldMk cId="403521473" sldId="314"/>
            <ac:picMk id="7" creationId="{947D891F-3327-4608-A2B2-ECCFBDF95CE2}"/>
          </ac:picMkLst>
        </pc:picChg>
      </pc:sldChg>
      <pc:sldMasterChg chg="del delSldLayout">
        <pc:chgData name="Kristy Baker" userId="fc993e0a-b4af-49b4-a428-3bcfcdca090d" providerId="ADAL" clId="{1EA46FCF-2F90-4A91-8B76-C84A3335A257}" dt="2022-08-04T16:28:49.832" v="17" actId="700"/>
        <pc:sldMasterMkLst>
          <pc:docMk/>
          <pc:sldMasterMk cId="2460954070" sldId="2147483660"/>
        </pc:sldMasterMkLst>
        <pc:sldLayoutChg chg="del">
          <pc:chgData name="Kristy Baker" userId="fc993e0a-b4af-49b4-a428-3bcfcdca090d" providerId="ADAL" clId="{1EA46FCF-2F90-4A91-8B76-C84A3335A257}" dt="2022-08-04T16:28:49.832" v="17" actId="70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Kristy Baker" userId="fc993e0a-b4af-49b4-a428-3bcfcdca090d" providerId="ADAL" clId="{1EA46FCF-2F90-4A91-8B76-C84A3335A257}" dt="2022-08-04T16:28:49.832" v="17" actId="70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Kristy Baker" userId="fc993e0a-b4af-49b4-a428-3bcfcdca090d" providerId="ADAL" clId="{1EA46FCF-2F90-4A91-8B76-C84A3335A257}" dt="2022-08-04T16:28:49.832" v="17" actId="70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Kristy Baker" userId="fc993e0a-b4af-49b4-a428-3bcfcdca090d" providerId="ADAL" clId="{1EA46FCF-2F90-4A91-8B76-C84A3335A257}" dt="2022-08-04T16:28:49.832" v="17" actId="70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Kristy Baker" userId="fc993e0a-b4af-49b4-a428-3bcfcdca090d" providerId="ADAL" clId="{1EA46FCF-2F90-4A91-8B76-C84A3335A257}" dt="2022-08-04T16:28:49.832" v="17" actId="70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Kristy Baker" userId="fc993e0a-b4af-49b4-a428-3bcfcdca090d" providerId="ADAL" clId="{1EA46FCF-2F90-4A91-8B76-C84A3335A257}" dt="2022-08-04T16:28:49.832" v="17" actId="70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Kristy Baker" userId="fc993e0a-b4af-49b4-a428-3bcfcdca090d" providerId="ADAL" clId="{1EA46FCF-2F90-4A91-8B76-C84A3335A257}" dt="2022-08-04T16:28:49.832" v="17" actId="70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Kristy Baker" userId="fc993e0a-b4af-49b4-a428-3bcfcdca090d" providerId="ADAL" clId="{1EA46FCF-2F90-4A91-8B76-C84A3335A257}" dt="2022-08-04T16:28:49.832" v="17" actId="70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Kristy Baker" userId="fc993e0a-b4af-49b4-a428-3bcfcdca090d" providerId="ADAL" clId="{1EA46FCF-2F90-4A91-8B76-C84A3335A257}" dt="2022-08-04T16:28:49.832" v="17" actId="70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Kristy Baker" userId="fc993e0a-b4af-49b4-a428-3bcfcdca090d" providerId="ADAL" clId="{1EA46FCF-2F90-4A91-8B76-C84A3335A257}" dt="2022-08-04T16:28:49.832" v="17" actId="70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Kristy Baker" userId="fc993e0a-b4af-49b4-a428-3bcfcdca090d" providerId="ADAL" clId="{1EA46FCF-2F90-4A91-8B76-C84A3335A257}" dt="2022-08-04T16:28:49.832" v="17" actId="700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6EC5FA-0B14-4B71-A87D-E14039549A4C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24B11D8-0D1A-44F1-9E0F-B119F364F755}">
      <dgm:prSet phldrT="[Text]"/>
      <dgm:spPr/>
      <dgm:t>
        <a:bodyPr/>
        <a:lstStyle/>
        <a:p>
          <a:r>
            <a:rPr lang="en-US"/>
            <a:t>Confident</a:t>
          </a:r>
        </a:p>
      </dgm:t>
    </dgm:pt>
    <dgm:pt modelId="{22DD28AD-DA21-48FA-8227-F187FA5D465A}" type="parTrans" cxnId="{EC224601-8B24-45E7-92FB-5CD518A0D07B}">
      <dgm:prSet/>
      <dgm:spPr/>
      <dgm:t>
        <a:bodyPr/>
        <a:lstStyle/>
        <a:p>
          <a:endParaRPr lang="en-US"/>
        </a:p>
      </dgm:t>
    </dgm:pt>
    <dgm:pt modelId="{9EEB30D5-2394-4791-B97C-81598BE8D4F3}" type="sibTrans" cxnId="{EC224601-8B24-45E7-92FB-5CD518A0D07B}">
      <dgm:prSet/>
      <dgm:spPr/>
      <dgm:t>
        <a:bodyPr/>
        <a:lstStyle/>
        <a:p>
          <a:endParaRPr lang="en-US"/>
        </a:p>
      </dgm:t>
    </dgm:pt>
    <dgm:pt modelId="{1C5CB002-665A-4FB0-857A-48A43E9B0165}">
      <dgm:prSet phldrT="[Text]"/>
      <dgm:spPr/>
      <dgm:t>
        <a:bodyPr/>
        <a:lstStyle/>
        <a:p>
          <a:r>
            <a:rPr lang="en-US"/>
            <a:t>Secure in Knowledge</a:t>
          </a:r>
        </a:p>
      </dgm:t>
    </dgm:pt>
    <dgm:pt modelId="{6FF44016-62DF-4A6F-8977-951AF2C0C106}" type="parTrans" cxnId="{AFA73080-0716-4C0D-8805-9875094C2E60}">
      <dgm:prSet/>
      <dgm:spPr/>
      <dgm:t>
        <a:bodyPr/>
        <a:lstStyle/>
        <a:p>
          <a:endParaRPr lang="en-US"/>
        </a:p>
      </dgm:t>
    </dgm:pt>
    <dgm:pt modelId="{37236718-3E06-40A0-A193-86CD716C1B53}" type="sibTrans" cxnId="{AFA73080-0716-4C0D-8805-9875094C2E60}">
      <dgm:prSet/>
      <dgm:spPr/>
      <dgm:t>
        <a:bodyPr/>
        <a:lstStyle/>
        <a:p>
          <a:endParaRPr lang="en-US"/>
        </a:p>
      </dgm:t>
    </dgm:pt>
    <dgm:pt modelId="{E0E66D18-851B-42F7-AF2C-B9B2CE86DBB8}">
      <dgm:prSet phldrT="[Text]"/>
      <dgm:spPr/>
      <dgm:t>
        <a:bodyPr/>
        <a:lstStyle/>
        <a:p>
          <a:r>
            <a:rPr lang="en-US"/>
            <a:t>Comfortable Exploring &amp; Evaluating Ideas and Arguments </a:t>
          </a:r>
        </a:p>
      </dgm:t>
    </dgm:pt>
    <dgm:pt modelId="{DFA3CBEB-F6A2-4359-B1AA-062B432212C8}" type="parTrans" cxnId="{C7502AC7-BDCF-46BB-96FF-BBC6C3057652}">
      <dgm:prSet/>
      <dgm:spPr/>
      <dgm:t>
        <a:bodyPr/>
        <a:lstStyle/>
        <a:p>
          <a:endParaRPr lang="en-US"/>
        </a:p>
      </dgm:t>
    </dgm:pt>
    <dgm:pt modelId="{CD5C62EC-0E93-4269-BC94-4894B2338CD6}" type="sibTrans" cxnId="{C7502AC7-BDCF-46BB-96FF-BBC6C3057652}">
      <dgm:prSet/>
      <dgm:spPr/>
      <dgm:t>
        <a:bodyPr/>
        <a:lstStyle/>
        <a:p>
          <a:endParaRPr lang="en-US"/>
        </a:p>
      </dgm:t>
    </dgm:pt>
    <dgm:pt modelId="{4A67A9E0-A55C-4041-8250-AE9B4636264F}">
      <dgm:prSet phldrT="[Text]"/>
      <dgm:spPr/>
      <dgm:t>
        <a:bodyPr/>
        <a:lstStyle/>
        <a:p>
          <a:r>
            <a:rPr lang="en-US"/>
            <a:t>Responsible</a:t>
          </a:r>
        </a:p>
      </dgm:t>
    </dgm:pt>
    <dgm:pt modelId="{02952AC2-2011-4F7A-AFDF-FC32D191B0F5}" type="parTrans" cxnId="{3913966C-6009-4C91-88EE-9EA7B0BFFC16}">
      <dgm:prSet/>
      <dgm:spPr/>
      <dgm:t>
        <a:bodyPr/>
        <a:lstStyle/>
        <a:p>
          <a:endParaRPr lang="en-US"/>
        </a:p>
      </dgm:t>
    </dgm:pt>
    <dgm:pt modelId="{E67BE296-7FBD-4BA2-AC5D-BCB801A8F74D}" type="sibTrans" cxnId="{3913966C-6009-4C91-88EE-9EA7B0BFFC16}">
      <dgm:prSet/>
      <dgm:spPr/>
      <dgm:t>
        <a:bodyPr/>
        <a:lstStyle/>
        <a:p>
          <a:endParaRPr lang="en-US"/>
        </a:p>
      </dgm:t>
    </dgm:pt>
    <dgm:pt modelId="{8DED4D2A-80CF-4DDE-82FF-0130F9B7FA4E}">
      <dgm:prSet phldrT="[Text]"/>
      <dgm:spPr/>
      <dgm:t>
        <a:bodyPr/>
        <a:lstStyle/>
        <a:p>
          <a:r>
            <a:rPr lang="en-US"/>
            <a:t>Takes Ownership of Learning</a:t>
          </a:r>
        </a:p>
      </dgm:t>
    </dgm:pt>
    <dgm:pt modelId="{ECC08AF1-D2F1-4716-83B6-68B007E483E4}" type="parTrans" cxnId="{F599A319-42A3-402C-8ACF-32A1E7DD181C}">
      <dgm:prSet/>
      <dgm:spPr/>
      <dgm:t>
        <a:bodyPr/>
        <a:lstStyle/>
        <a:p>
          <a:endParaRPr lang="en-US"/>
        </a:p>
      </dgm:t>
    </dgm:pt>
    <dgm:pt modelId="{412261AB-9E02-49B4-95A7-85FDC2EAEB78}" type="sibTrans" cxnId="{F599A319-42A3-402C-8ACF-32A1E7DD181C}">
      <dgm:prSet/>
      <dgm:spPr/>
      <dgm:t>
        <a:bodyPr/>
        <a:lstStyle/>
        <a:p>
          <a:endParaRPr lang="en-US"/>
        </a:p>
      </dgm:t>
    </dgm:pt>
    <dgm:pt modelId="{9C7D417B-86F9-4D01-834C-F09D531915E5}">
      <dgm:prSet phldrT="[Text]"/>
      <dgm:spPr/>
      <dgm:t>
        <a:bodyPr/>
        <a:lstStyle/>
        <a:p>
          <a:r>
            <a:rPr lang="en-US"/>
            <a:t>Demonstrates Intellectual Integrity</a:t>
          </a:r>
        </a:p>
      </dgm:t>
    </dgm:pt>
    <dgm:pt modelId="{09CBDF8E-AAF3-4F90-9910-802F58B624AC}" type="parTrans" cxnId="{B30CF6DC-45D9-44DC-8197-C2CB24367788}">
      <dgm:prSet/>
      <dgm:spPr/>
      <dgm:t>
        <a:bodyPr/>
        <a:lstStyle/>
        <a:p>
          <a:endParaRPr lang="en-US"/>
        </a:p>
      </dgm:t>
    </dgm:pt>
    <dgm:pt modelId="{A8C424C8-A877-4045-ACD4-B4BF41AF7B04}" type="sibTrans" cxnId="{B30CF6DC-45D9-44DC-8197-C2CB24367788}">
      <dgm:prSet/>
      <dgm:spPr/>
      <dgm:t>
        <a:bodyPr/>
        <a:lstStyle/>
        <a:p>
          <a:endParaRPr lang="en-US"/>
        </a:p>
      </dgm:t>
    </dgm:pt>
    <dgm:pt modelId="{7AA2C113-BE90-49CC-8F4E-ED1936EAA444}">
      <dgm:prSet phldrT="[Text]"/>
      <dgm:spPr/>
      <dgm:t>
        <a:bodyPr/>
        <a:lstStyle/>
        <a:p>
          <a:r>
            <a:rPr lang="en-US"/>
            <a:t>Reflective</a:t>
          </a:r>
        </a:p>
      </dgm:t>
    </dgm:pt>
    <dgm:pt modelId="{6E48DBCA-8BEF-403B-8FCF-D87C546E7450}" type="parTrans" cxnId="{6E6C5E43-8B3D-4F65-974A-8A48FF8656B8}">
      <dgm:prSet/>
      <dgm:spPr/>
      <dgm:t>
        <a:bodyPr/>
        <a:lstStyle/>
        <a:p>
          <a:endParaRPr lang="en-US"/>
        </a:p>
      </dgm:t>
    </dgm:pt>
    <dgm:pt modelId="{B5425B87-6886-43F1-9084-EB4A9CAD0206}" type="sibTrans" cxnId="{6E6C5E43-8B3D-4F65-974A-8A48FF8656B8}">
      <dgm:prSet/>
      <dgm:spPr/>
      <dgm:t>
        <a:bodyPr/>
        <a:lstStyle/>
        <a:p>
          <a:endParaRPr lang="en-US"/>
        </a:p>
      </dgm:t>
    </dgm:pt>
    <dgm:pt modelId="{93E773B8-090D-4B37-82BC-5D52B357820F}">
      <dgm:prSet phldrT="[Text]"/>
      <dgm:spPr/>
      <dgm:t>
        <a:bodyPr/>
        <a:lstStyle/>
        <a:p>
          <a:r>
            <a:rPr lang="en-US"/>
            <a:t>Values the Process of Learning as well as  the Products</a:t>
          </a:r>
        </a:p>
      </dgm:t>
    </dgm:pt>
    <dgm:pt modelId="{9CB3B665-62A8-41F9-BDD0-60C958DD3D3D}" type="parTrans" cxnId="{A060AF5C-89F3-4862-B427-AA4B21C3257E}">
      <dgm:prSet/>
      <dgm:spPr/>
      <dgm:t>
        <a:bodyPr/>
        <a:lstStyle/>
        <a:p>
          <a:endParaRPr lang="en-US"/>
        </a:p>
      </dgm:t>
    </dgm:pt>
    <dgm:pt modelId="{863AFD78-E843-45FC-991A-AA4295F1BBED}" type="sibTrans" cxnId="{A060AF5C-89F3-4862-B427-AA4B21C3257E}">
      <dgm:prSet/>
      <dgm:spPr/>
      <dgm:t>
        <a:bodyPr/>
        <a:lstStyle/>
        <a:p>
          <a:endParaRPr lang="en-US"/>
        </a:p>
      </dgm:t>
    </dgm:pt>
    <dgm:pt modelId="{BE0C0309-21C4-443E-BA3A-7F53767A1242}">
      <dgm:prSet phldrT="[Text]"/>
      <dgm:spPr/>
      <dgm:t>
        <a:bodyPr/>
        <a:lstStyle/>
        <a:p>
          <a:r>
            <a:rPr lang="en-US"/>
            <a:t>Develops Strategies to Become a Life-Long Learner</a:t>
          </a:r>
        </a:p>
      </dgm:t>
    </dgm:pt>
    <dgm:pt modelId="{A8C1279E-349E-4BE5-BE76-490429C22AB4}" type="parTrans" cxnId="{DB1EB9D5-C920-4CF6-B5DD-BD757C238563}">
      <dgm:prSet/>
      <dgm:spPr/>
      <dgm:t>
        <a:bodyPr/>
        <a:lstStyle/>
        <a:p>
          <a:endParaRPr lang="en-US"/>
        </a:p>
      </dgm:t>
    </dgm:pt>
    <dgm:pt modelId="{C4DBF72E-4C4C-4A10-ABC7-860B73436C47}" type="sibTrans" cxnId="{DB1EB9D5-C920-4CF6-B5DD-BD757C238563}">
      <dgm:prSet/>
      <dgm:spPr/>
      <dgm:t>
        <a:bodyPr/>
        <a:lstStyle/>
        <a:p>
          <a:endParaRPr lang="en-US"/>
        </a:p>
      </dgm:t>
    </dgm:pt>
    <dgm:pt modelId="{DC6066B6-81B5-40F7-9D4F-9025087E2397}">
      <dgm:prSet phldrT="[Text]"/>
      <dgm:spPr/>
      <dgm:t>
        <a:bodyPr/>
        <a:lstStyle/>
        <a:p>
          <a:r>
            <a:rPr lang="en-US"/>
            <a:t>Communicate &amp; Defend Views and Opinions While Respecting Others</a:t>
          </a:r>
        </a:p>
      </dgm:t>
    </dgm:pt>
    <dgm:pt modelId="{E122A33C-7A68-457E-A982-35364F920400}" type="parTrans" cxnId="{54652265-0223-4AF6-B5B6-AAB8DC2C95CD}">
      <dgm:prSet/>
      <dgm:spPr/>
      <dgm:t>
        <a:bodyPr/>
        <a:lstStyle/>
        <a:p>
          <a:endParaRPr lang="en-US"/>
        </a:p>
      </dgm:t>
    </dgm:pt>
    <dgm:pt modelId="{1F4C43E8-403A-4BCD-A8DA-CD85A1FC094C}" type="sibTrans" cxnId="{54652265-0223-4AF6-B5B6-AAB8DC2C95CD}">
      <dgm:prSet/>
      <dgm:spPr/>
      <dgm:t>
        <a:bodyPr/>
        <a:lstStyle/>
        <a:p>
          <a:endParaRPr lang="en-US"/>
        </a:p>
      </dgm:t>
    </dgm:pt>
    <dgm:pt modelId="{1CBAFE01-EC6C-424C-A634-F8B1075D3001}">
      <dgm:prSet phldrT="[Text]"/>
      <dgm:spPr/>
      <dgm:t>
        <a:bodyPr/>
        <a:lstStyle/>
        <a:p>
          <a:r>
            <a:rPr lang="en-US"/>
            <a:t>Collaborative &amp; Supportive</a:t>
          </a:r>
        </a:p>
      </dgm:t>
    </dgm:pt>
    <dgm:pt modelId="{EA090CDD-74B8-4E31-89A2-83E09673DC4E}" type="parTrans" cxnId="{9A8482F9-CC86-4C71-9301-2BDB322CCB1C}">
      <dgm:prSet/>
      <dgm:spPr/>
      <dgm:t>
        <a:bodyPr/>
        <a:lstStyle/>
        <a:p>
          <a:endParaRPr lang="en-US"/>
        </a:p>
      </dgm:t>
    </dgm:pt>
    <dgm:pt modelId="{2D6FC09D-0B5B-412D-BA53-E6123AF6AC55}" type="sibTrans" cxnId="{9A8482F9-CC86-4C71-9301-2BDB322CCB1C}">
      <dgm:prSet/>
      <dgm:spPr/>
      <dgm:t>
        <a:bodyPr/>
        <a:lstStyle/>
        <a:p>
          <a:endParaRPr lang="en-US"/>
        </a:p>
      </dgm:t>
    </dgm:pt>
    <dgm:pt modelId="{5825A33E-5945-4CB6-8B9F-3B66363D8438}">
      <dgm:prSet phldrT="[Text]"/>
      <dgm:spPr/>
      <dgm:t>
        <a:bodyPr/>
        <a:lstStyle/>
        <a:p>
          <a:r>
            <a:rPr lang="en-US"/>
            <a:t>Appreciates Culture, Context, and Community</a:t>
          </a:r>
        </a:p>
      </dgm:t>
    </dgm:pt>
    <dgm:pt modelId="{BD67820C-0E2E-4656-9A5A-C7D0A1569FAC}" type="parTrans" cxnId="{988AD751-F509-43CB-A08C-4520062CB5F4}">
      <dgm:prSet/>
      <dgm:spPr/>
      <dgm:t>
        <a:bodyPr/>
        <a:lstStyle/>
        <a:p>
          <a:endParaRPr lang="en-US"/>
        </a:p>
      </dgm:t>
    </dgm:pt>
    <dgm:pt modelId="{020EE067-6091-45B6-A612-6F68D7D0945A}" type="sibTrans" cxnId="{988AD751-F509-43CB-A08C-4520062CB5F4}">
      <dgm:prSet/>
      <dgm:spPr/>
      <dgm:t>
        <a:bodyPr/>
        <a:lstStyle/>
        <a:p>
          <a:endParaRPr lang="en-US"/>
        </a:p>
      </dgm:t>
    </dgm:pt>
    <dgm:pt modelId="{E49B40F6-6252-4654-9C40-CA9F5C189841}">
      <dgm:prSet phldrT="[Text]"/>
      <dgm:spPr/>
      <dgm:t>
        <a:bodyPr/>
        <a:lstStyle/>
        <a:p>
          <a:r>
            <a:rPr lang="en-US"/>
            <a:t>Innovative</a:t>
          </a:r>
        </a:p>
      </dgm:t>
    </dgm:pt>
    <dgm:pt modelId="{3CE9B93B-545C-45C3-B53B-39422B981DA3}" type="parTrans" cxnId="{03901D00-2C27-4D45-9B0A-4978811C6D7E}">
      <dgm:prSet/>
      <dgm:spPr/>
      <dgm:t>
        <a:bodyPr/>
        <a:lstStyle/>
        <a:p>
          <a:endParaRPr lang="en-US"/>
        </a:p>
      </dgm:t>
    </dgm:pt>
    <dgm:pt modelId="{4BF198D9-2B55-4C3D-9E0C-482B776A75A1}" type="sibTrans" cxnId="{03901D00-2C27-4D45-9B0A-4978811C6D7E}">
      <dgm:prSet/>
      <dgm:spPr/>
      <dgm:t>
        <a:bodyPr/>
        <a:lstStyle/>
        <a:p>
          <a:endParaRPr lang="en-US"/>
        </a:p>
      </dgm:t>
    </dgm:pt>
    <dgm:pt modelId="{96E93332-60AF-4A05-90F1-1B341AACA918}">
      <dgm:prSet phldrT="[Text]"/>
      <dgm:spPr/>
      <dgm:t>
        <a:bodyPr/>
        <a:lstStyle/>
        <a:p>
          <a:r>
            <a:rPr lang="en-US"/>
            <a:t>Resourceful, Creative, and Imaginative</a:t>
          </a:r>
        </a:p>
      </dgm:t>
    </dgm:pt>
    <dgm:pt modelId="{0527BC8A-8FA5-4C7E-97B9-FC4FFBDF3546}" type="parTrans" cxnId="{B3BA8D1E-7535-45EE-9374-D274CE1FECD3}">
      <dgm:prSet/>
      <dgm:spPr/>
      <dgm:t>
        <a:bodyPr/>
        <a:lstStyle/>
        <a:p>
          <a:endParaRPr lang="en-US"/>
        </a:p>
      </dgm:t>
    </dgm:pt>
    <dgm:pt modelId="{3B3A6A10-7B51-45A4-922C-9C1DCB1C8143}" type="sibTrans" cxnId="{B3BA8D1E-7535-45EE-9374-D274CE1FECD3}">
      <dgm:prSet/>
      <dgm:spPr/>
      <dgm:t>
        <a:bodyPr/>
        <a:lstStyle/>
        <a:p>
          <a:endParaRPr lang="en-US"/>
        </a:p>
      </dgm:t>
    </dgm:pt>
    <dgm:pt modelId="{3B509559-3741-4340-8E20-50493B39CD2F}">
      <dgm:prSet phldrT="[Text]"/>
      <dgm:spPr/>
      <dgm:t>
        <a:bodyPr/>
        <a:lstStyle/>
        <a:p>
          <a:r>
            <a:rPr lang="en-US"/>
            <a:t>Engaged</a:t>
          </a:r>
        </a:p>
      </dgm:t>
    </dgm:pt>
    <dgm:pt modelId="{D9CFCE08-3A1A-4795-828F-506BF618A6C5}" type="parTrans" cxnId="{58F1F077-9B4B-4483-96B4-B45AE5E201CC}">
      <dgm:prSet/>
      <dgm:spPr/>
      <dgm:t>
        <a:bodyPr/>
        <a:lstStyle/>
        <a:p>
          <a:endParaRPr lang="en-US"/>
        </a:p>
      </dgm:t>
    </dgm:pt>
    <dgm:pt modelId="{7B95C0D8-713F-4662-A20E-92F3F9885A68}" type="sibTrans" cxnId="{58F1F077-9B4B-4483-96B4-B45AE5E201CC}">
      <dgm:prSet/>
      <dgm:spPr/>
      <dgm:t>
        <a:bodyPr/>
        <a:lstStyle/>
        <a:p>
          <a:endParaRPr lang="en-US"/>
        </a:p>
      </dgm:t>
    </dgm:pt>
    <dgm:pt modelId="{8864FFF3-2712-4AF2-AFEB-0894BC685F38}">
      <dgm:prSet phldrT="[Text]"/>
      <dgm:spPr/>
      <dgm:t>
        <a:bodyPr/>
        <a:lstStyle/>
        <a:p>
          <a:r>
            <a:rPr lang="en-US"/>
            <a:t>Curious and Inquiry Driven</a:t>
          </a:r>
        </a:p>
      </dgm:t>
    </dgm:pt>
    <dgm:pt modelId="{040B3D91-FB03-410D-B547-1487ADA3A911}" type="parTrans" cxnId="{3B58A754-C4D0-4779-BF4A-A4566DBB0EA9}">
      <dgm:prSet/>
      <dgm:spPr/>
      <dgm:t>
        <a:bodyPr/>
        <a:lstStyle/>
        <a:p>
          <a:endParaRPr lang="en-US"/>
        </a:p>
      </dgm:t>
    </dgm:pt>
    <dgm:pt modelId="{7E64197A-0D27-4D41-B6F7-870D6384C14F}" type="sibTrans" cxnId="{3B58A754-C4D0-4779-BF4A-A4566DBB0EA9}">
      <dgm:prSet/>
      <dgm:spPr/>
      <dgm:t>
        <a:bodyPr/>
        <a:lstStyle/>
        <a:p>
          <a:endParaRPr lang="en-US"/>
        </a:p>
      </dgm:t>
    </dgm:pt>
    <dgm:pt modelId="{74AB7B0A-A1DD-48ED-BB1F-BBC06F3100A2}">
      <dgm:prSet phldrT="[Text]"/>
      <dgm:spPr/>
      <dgm:t>
        <a:bodyPr/>
        <a:lstStyle/>
        <a:p>
          <a:r>
            <a:rPr lang="en-US"/>
            <a:t>Applies Knowledge and Understanding to New Situations</a:t>
          </a:r>
        </a:p>
      </dgm:t>
    </dgm:pt>
    <dgm:pt modelId="{2AAD565F-46B8-4CE4-A043-FD9BDC8958FC}" type="parTrans" cxnId="{6327A55E-A9A7-40FF-B119-6FB3165E7C8F}">
      <dgm:prSet/>
      <dgm:spPr/>
      <dgm:t>
        <a:bodyPr/>
        <a:lstStyle/>
        <a:p>
          <a:endParaRPr lang="en-US"/>
        </a:p>
      </dgm:t>
    </dgm:pt>
    <dgm:pt modelId="{8082FFB2-48CD-4E4B-9A3A-B674B47A3896}" type="sibTrans" cxnId="{6327A55E-A9A7-40FF-B119-6FB3165E7C8F}">
      <dgm:prSet/>
      <dgm:spPr/>
      <dgm:t>
        <a:bodyPr/>
        <a:lstStyle/>
        <a:p>
          <a:endParaRPr lang="en-US"/>
        </a:p>
      </dgm:t>
    </dgm:pt>
    <dgm:pt modelId="{25B06D3E-1488-4E0D-8B78-EFD2C5E2B858}">
      <dgm:prSet phldrT="[Text]"/>
      <dgm:spPr/>
      <dgm:t>
        <a:bodyPr/>
        <a:lstStyle/>
        <a:p>
          <a:r>
            <a:rPr lang="en-US"/>
            <a:t>Receptive to New Ideas</a:t>
          </a:r>
        </a:p>
      </dgm:t>
    </dgm:pt>
    <dgm:pt modelId="{49C4585E-F003-4342-92AD-CDA4F96F56AF}" type="parTrans" cxnId="{1FFA913A-65A0-4480-B652-B962C3962B90}">
      <dgm:prSet/>
      <dgm:spPr/>
      <dgm:t>
        <a:bodyPr/>
        <a:lstStyle/>
        <a:p>
          <a:endParaRPr lang="en-US"/>
        </a:p>
      </dgm:t>
    </dgm:pt>
    <dgm:pt modelId="{6239E48B-F876-4193-B885-285E7EB0B5D5}" type="sibTrans" cxnId="{1FFA913A-65A0-4480-B652-B962C3962B90}">
      <dgm:prSet/>
      <dgm:spPr/>
      <dgm:t>
        <a:bodyPr/>
        <a:lstStyle/>
        <a:p>
          <a:endParaRPr lang="en-US"/>
        </a:p>
      </dgm:t>
    </dgm:pt>
    <dgm:pt modelId="{B9C0B083-3E66-45AC-A5A5-9364D8857803}">
      <dgm:prSet phldrT="[Text]"/>
      <dgm:spPr/>
      <dgm:t>
        <a:bodyPr/>
        <a:lstStyle/>
        <a:p>
          <a:r>
            <a:rPr lang="en-US"/>
            <a:t>Equipped to Participate Constructively in Society and the Economy (Locally, Nationally, and Globally) </a:t>
          </a:r>
        </a:p>
      </dgm:t>
    </dgm:pt>
    <dgm:pt modelId="{EBEC7F5A-5507-4907-8F16-09A11F8EE227}" type="parTrans" cxnId="{480C9C18-3F31-46DA-A422-B9363A2B76FB}">
      <dgm:prSet/>
      <dgm:spPr/>
      <dgm:t>
        <a:bodyPr/>
        <a:lstStyle/>
        <a:p>
          <a:endParaRPr lang="en-US"/>
        </a:p>
      </dgm:t>
    </dgm:pt>
    <dgm:pt modelId="{56685992-8150-41BE-B1CD-8F176C5234B4}" type="sibTrans" cxnId="{480C9C18-3F31-46DA-A422-B9363A2B76FB}">
      <dgm:prSet/>
      <dgm:spPr/>
      <dgm:t>
        <a:bodyPr/>
        <a:lstStyle/>
        <a:p>
          <a:endParaRPr lang="en-US"/>
        </a:p>
      </dgm:t>
    </dgm:pt>
    <dgm:pt modelId="{44F41CEF-2B64-41BF-8E89-D48F5F61F6EF}">
      <dgm:prSet phldrT="[Text]"/>
      <dgm:spPr/>
      <dgm:t>
        <a:bodyPr/>
        <a:lstStyle/>
        <a:p>
          <a:r>
            <a:rPr lang="en-US"/>
            <a:t>Intellectual Risk Takers</a:t>
          </a:r>
        </a:p>
      </dgm:t>
    </dgm:pt>
    <dgm:pt modelId="{4FB1AD54-3646-451F-B713-D83BA3AA3462}" type="parTrans" cxnId="{50175ABA-84EF-460A-8B39-0F76099A39E7}">
      <dgm:prSet/>
      <dgm:spPr/>
      <dgm:t>
        <a:bodyPr/>
        <a:lstStyle/>
        <a:p>
          <a:endParaRPr lang="en-US"/>
        </a:p>
      </dgm:t>
    </dgm:pt>
    <dgm:pt modelId="{59EFCD52-89F3-4139-83FC-1AFEDA4ECCA0}" type="sibTrans" cxnId="{50175ABA-84EF-460A-8B39-0F76099A39E7}">
      <dgm:prSet/>
      <dgm:spPr/>
      <dgm:t>
        <a:bodyPr/>
        <a:lstStyle/>
        <a:p>
          <a:endParaRPr lang="en-US"/>
        </a:p>
      </dgm:t>
    </dgm:pt>
    <dgm:pt modelId="{889B7365-47A7-4F49-BCB5-4C1127751B5E}">
      <dgm:prSet phldrT="[Text]"/>
      <dgm:spPr/>
      <dgm:t>
        <a:bodyPr/>
        <a:lstStyle/>
        <a:p>
          <a:r>
            <a:rPr lang="en-US"/>
            <a:t>Equipped for New and Future Challenges</a:t>
          </a:r>
        </a:p>
      </dgm:t>
    </dgm:pt>
    <dgm:pt modelId="{BE53E88B-38FD-4824-8D5A-59C1DC9EEAE7}" type="parTrans" cxnId="{68CF3506-9474-4EA5-A4FA-32ACE11EAC3F}">
      <dgm:prSet/>
      <dgm:spPr/>
      <dgm:t>
        <a:bodyPr/>
        <a:lstStyle/>
        <a:p>
          <a:endParaRPr lang="en-US"/>
        </a:p>
      </dgm:t>
    </dgm:pt>
    <dgm:pt modelId="{14CC8C56-CC8B-40A7-BA6E-DFAC7409D875}" type="sibTrans" cxnId="{68CF3506-9474-4EA5-A4FA-32ACE11EAC3F}">
      <dgm:prSet/>
      <dgm:spPr/>
      <dgm:t>
        <a:bodyPr/>
        <a:lstStyle/>
        <a:p>
          <a:endParaRPr lang="en-US"/>
        </a:p>
      </dgm:t>
    </dgm:pt>
    <dgm:pt modelId="{72B06648-B409-42A3-A0CE-D1766A84DFC5}" type="pres">
      <dgm:prSet presAssocID="{A86EC5FA-0B14-4B71-A87D-E14039549A4C}" presName="Name0" presStyleCnt="0">
        <dgm:presLayoutVars>
          <dgm:dir/>
          <dgm:animLvl val="lvl"/>
          <dgm:resizeHandles val="exact"/>
        </dgm:presLayoutVars>
      </dgm:prSet>
      <dgm:spPr/>
    </dgm:pt>
    <dgm:pt modelId="{3720F3F7-8CCD-45AC-AF63-7E9D20E8380C}" type="pres">
      <dgm:prSet presAssocID="{D24B11D8-0D1A-44F1-9E0F-B119F364F755}" presName="linNode" presStyleCnt="0"/>
      <dgm:spPr/>
    </dgm:pt>
    <dgm:pt modelId="{6CA7EFC3-939D-4A79-B240-0154498D831C}" type="pres">
      <dgm:prSet presAssocID="{D24B11D8-0D1A-44F1-9E0F-B119F364F755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45C30F5-59A5-4036-811F-2EF8C6DC1C73}" type="pres">
      <dgm:prSet presAssocID="{D24B11D8-0D1A-44F1-9E0F-B119F364F755}" presName="descendantText" presStyleLbl="alignAccFollowNode1" presStyleIdx="0" presStyleCnt="5">
        <dgm:presLayoutVars>
          <dgm:bulletEnabled val="1"/>
        </dgm:presLayoutVars>
      </dgm:prSet>
      <dgm:spPr/>
    </dgm:pt>
    <dgm:pt modelId="{CEC7F805-487F-4151-821E-AB67BD875411}" type="pres">
      <dgm:prSet presAssocID="{9EEB30D5-2394-4791-B97C-81598BE8D4F3}" presName="sp" presStyleCnt="0"/>
      <dgm:spPr/>
    </dgm:pt>
    <dgm:pt modelId="{CB0DDCED-52D4-4322-85A0-A895368A07DF}" type="pres">
      <dgm:prSet presAssocID="{4A67A9E0-A55C-4041-8250-AE9B4636264F}" presName="linNode" presStyleCnt="0"/>
      <dgm:spPr/>
    </dgm:pt>
    <dgm:pt modelId="{5DFF2B5A-60B4-4EAE-91F0-727EDC58B8EE}" type="pres">
      <dgm:prSet presAssocID="{4A67A9E0-A55C-4041-8250-AE9B4636264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3E0D25E-5416-4D56-AE36-D6E5559FA2CC}" type="pres">
      <dgm:prSet presAssocID="{4A67A9E0-A55C-4041-8250-AE9B4636264F}" presName="descendantText" presStyleLbl="alignAccFollowNode1" presStyleIdx="1" presStyleCnt="5">
        <dgm:presLayoutVars>
          <dgm:bulletEnabled val="1"/>
        </dgm:presLayoutVars>
      </dgm:prSet>
      <dgm:spPr/>
    </dgm:pt>
    <dgm:pt modelId="{186E30EA-9B15-47FD-A877-C6C9356E2128}" type="pres">
      <dgm:prSet presAssocID="{E67BE296-7FBD-4BA2-AC5D-BCB801A8F74D}" presName="sp" presStyleCnt="0"/>
      <dgm:spPr/>
    </dgm:pt>
    <dgm:pt modelId="{0689FBEC-9179-4CD9-9876-825AF9C35287}" type="pres">
      <dgm:prSet presAssocID="{7AA2C113-BE90-49CC-8F4E-ED1936EAA444}" presName="linNode" presStyleCnt="0"/>
      <dgm:spPr/>
    </dgm:pt>
    <dgm:pt modelId="{3A25810F-376F-47AE-92B6-6B0540B8CF10}" type="pres">
      <dgm:prSet presAssocID="{7AA2C113-BE90-49CC-8F4E-ED1936EAA444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C8B37112-65EB-473F-B5FD-503A1C8B24F1}" type="pres">
      <dgm:prSet presAssocID="{7AA2C113-BE90-49CC-8F4E-ED1936EAA444}" presName="descendantText" presStyleLbl="alignAccFollowNode1" presStyleIdx="2" presStyleCnt="5">
        <dgm:presLayoutVars>
          <dgm:bulletEnabled val="1"/>
        </dgm:presLayoutVars>
      </dgm:prSet>
      <dgm:spPr/>
    </dgm:pt>
    <dgm:pt modelId="{91734B84-56A7-4A01-998C-ED78D073F86D}" type="pres">
      <dgm:prSet presAssocID="{B5425B87-6886-43F1-9084-EB4A9CAD0206}" presName="sp" presStyleCnt="0"/>
      <dgm:spPr/>
    </dgm:pt>
    <dgm:pt modelId="{3D317B6A-EE20-496E-8683-AFF203EEC43A}" type="pres">
      <dgm:prSet presAssocID="{E49B40F6-6252-4654-9C40-CA9F5C189841}" presName="linNode" presStyleCnt="0"/>
      <dgm:spPr/>
    </dgm:pt>
    <dgm:pt modelId="{AB71E594-EE8C-4CBF-8CF9-642F2E1DD1FD}" type="pres">
      <dgm:prSet presAssocID="{E49B40F6-6252-4654-9C40-CA9F5C189841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66B42A3F-5006-4FFF-BF59-8AA8B29FBE7C}" type="pres">
      <dgm:prSet presAssocID="{E49B40F6-6252-4654-9C40-CA9F5C189841}" presName="descendantText" presStyleLbl="alignAccFollowNode1" presStyleIdx="3" presStyleCnt="5">
        <dgm:presLayoutVars>
          <dgm:bulletEnabled val="1"/>
        </dgm:presLayoutVars>
      </dgm:prSet>
      <dgm:spPr/>
    </dgm:pt>
    <dgm:pt modelId="{20CE643D-AD13-49A9-A972-5592C4717259}" type="pres">
      <dgm:prSet presAssocID="{4BF198D9-2B55-4C3D-9E0C-482B776A75A1}" presName="sp" presStyleCnt="0"/>
      <dgm:spPr/>
    </dgm:pt>
    <dgm:pt modelId="{80AED58B-E1A7-4EAF-9E5C-323822B4B02F}" type="pres">
      <dgm:prSet presAssocID="{3B509559-3741-4340-8E20-50493B39CD2F}" presName="linNode" presStyleCnt="0"/>
      <dgm:spPr/>
    </dgm:pt>
    <dgm:pt modelId="{C8FB33CC-FD5B-45F1-A0F0-C3D2B3AF6096}" type="pres">
      <dgm:prSet presAssocID="{3B509559-3741-4340-8E20-50493B39CD2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68865F4F-B34A-480A-B9D1-965C2514B005}" type="pres">
      <dgm:prSet presAssocID="{3B509559-3741-4340-8E20-50493B39CD2F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3901D00-2C27-4D45-9B0A-4978811C6D7E}" srcId="{A86EC5FA-0B14-4B71-A87D-E14039549A4C}" destId="{E49B40F6-6252-4654-9C40-CA9F5C189841}" srcOrd="3" destOrd="0" parTransId="{3CE9B93B-545C-45C3-B53B-39422B981DA3}" sibTransId="{4BF198D9-2B55-4C3D-9E0C-482B776A75A1}"/>
    <dgm:cxn modelId="{EC224601-8B24-45E7-92FB-5CD518A0D07B}" srcId="{A86EC5FA-0B14-4B71-A87D-E14039549A4C}" destId="{D24B11D8-0D1A-44F1-9E0F-B119F364F755}" srcOrd="0" destOrd="0" parTransId="{22DD28AD-DA21-48FA-8227-F187FA5D465A}" sibTransId="{9EEB30D5-2394-4791-B97C-81598BE8D4F3}"/>
    <dgm:cxn modelId="{68CF3506-9474-4EA5-A4FA-32ACE11EAC3F}" srcId="{E49B40F6-6252-4654-9C40-CA9F5C189841}" destId="{889B7365-47A7-4F49-BCB5-4C1127751B5E}" srcOrd="0" destOrd="0" parTransId="{BE53E88B-38FD-4824-8D5A-59C1DC9EEAE7}" sibTransId="{14CC8C56-CC8B-40A7-BA6E-DFAC7409D875}"/>
    <dgm:cxn modelId="{5BB0E00D-F9B8-4EBB-807C-BC0F8855AF86}" type="presOf" srcId="{8DED4D2A-80CF-4DDE-82FF-0130F9B7FA4E}" destId="{C3E0D25E-5416-4D56-AE36-D6E5559FA2CC}" srcOrd="0" destOrd="0" presId="urn:microsoft.com/office/officeart/2005/8/layout/vList5"/>
    <dgm:cxn modelId="{480C9C18-3F31-46DA-A422-B9363A2B76FB}" srcId="{3B509559-3741-4340-8E20-50493B39CD2F}" destId="{B9C0B083-3E66-45AC-A5A5-9364D8857803}" srcOrd="2" destOrd="0" parTransId="{EBEC7F5A-5507-4907-8F16-09A11F8EE227}" sibTransId="{56685992-8150-41BE-B1CD-8F176C5234B4}"/>
    <dgm:cxn modelId="{2C6ABC18-C587-4A18-BD13-CF55CD1F9116}" type="presOf" srcId="{4A67A9E0-A55C-4041-8250-AE9B4636264F}" destId="{5DFF2B5A-60B4-4EAE-91F0-727EDC58B8EE}" srcOrd="0" destOrd="0" presId="urn:microsoft.com/office/officeart/2005/8/layout/vList5"/>
    <dgm:cxn modelId="{4CBCFF18-A6F8-455E-AE1E-DD858417C853}" type="presOf" srcId="{E49B40F6-6252-4654-9C40-CA9F5C189841}" destId="{AB71E594-EE8C-4CBF-8CF9-642F2E1DD1FD}" srcOrd="0" destOrd="0" presId="urn:microsoft.com/office/officeart/2005/8/layout/vList5"/>
    <dgm:cxn modelId="{F599A319-42A3-402C-8ACF-32A1E7DD181C}" srcId="{4A67A9E0-A55C-4041-8250-AE9B4636264F}" destId="{8DED4D2A-80CF-4DDE-82FF-0130F9B7FA4E}" srcOrd="0" destOrd="0" parTransId="{ECC08AF1-D2F1-4716-83B6-68B007E483E4}" sibTransId="{412261AB-9E02-49B4-95A7-85FDC2EAEB78}"/>
    <dgm:cxn modelId="{B3BA8D1E-7535-45EE-9374-D274CE1FECD3}" srcId="{E49B40F6-6252-4654-9C40-CA9F5C189841}" destId="{96E93332-60AF-4A05-90F1-1B341AACA918}" srcOrd="1" destOrd="0" parTransId="{0527BC8A-8FA5-4C7E-97B9-FC4FFBDF3546}" sibTransId="{3B3A6A10-7B51-45A4-922C-9C1DCB1C8143}"/>
    <dgm:cxn modelId="{DE879E2B-3C6C-4E3A-98DC-CF95162AEBA5}" type="presOf" srcId="{1C5CB002-665A-4FB0-857A-48A43E9B0165}" destId="{D45C30F5-59A5-4036-811F-2EF8C6DC1C73}" srcOrd="0" destOrd="0" presId="urn:microsoft.com/office/officeart/2005/8/layout/vList5"/>
    <dgm:cxn modelId="{5DC67437-DAEA-41BF-BB5D-FCC79B23AD8D}" type="presOf" srcId="{3B509559-3741-4340-8E20-50493B39CD2F}" destId="{C8FB33CC-FD5B-45F1-A0F0-C3D2B3AF6096}" srcOrd="0" destOrd="0" presId="urn:microsoft.com/office/officeart/2005/8/layout/vList5"/>
    <dgm:cxn modelId="{1FFA913A-65A0-4480-B652-B962C3962B90}" srcId="{3B509559-3741-4340-8E20-50493B39CD2F}" destId="{25B06D3E-1488-4E0D-8B78-EFD2C5E2B858}" srcOrd="1" destOrd="0" parTransId="{49C4585E-F003-4342-92AD-CDA4F96F56AF}" sibTransId="{6239E48B-F876-4193-B885-285E7EB0B5D5}"/>
    <dgm:cxn modelId="{A060AF5C-89F3-4862-B427-AA4B21C3257E}" srcId="{7AA2C113-BE90-49CC-8F4E-ED1936EAA444}" destId="{93E773B8-090D-4B37-82BC-5D52B357820F}" srcOrd="0" destOrd="0" parTransId="{9CB3B665-62A8-41F9-BDD0-60C958DD3D3D}" sibTransId="{863AFD78-E843-45FC-991A-AA4295F1BBED}"/>
    <dgm:cxn modelId="{6327A55E-A9A7-40FF-B119-6FB3165E7C8F}" srcId="{E49B40F6-6252-4654-9C40-CA9F5C189841}" destId="{74AB7B0A-A1DD-48ED-BB1F-BBC06F3100A2}" srcOrd="2" destOrd="0" parTransId="{2AAD565F-46B8-4CE4-A043-FD9BDC8958FC}" sibTransId="{8082FFB2-48CD-4E4B-9A3A-B674B47A3896}"/>
    <dgm:cxn modelId="{2BBDB55F-D8F5-4453-859A-CCD994A32F13}" type="presOf" srcId="{93E773B8-090D-4B37-82BC-5D52B357820F}" destId="{C8B37112-65EB-473F-B5FD-503A1C8B24F1}" srcOrd="0" destOrd="0" presId="urn:microsoft.com/office/officeart/2005/8/layout/vList5"/>
    <dgm:cxn modelId="{6E6C5E43-8B3D-4F65-974A-8A48FF8656B8}" srcId="{A86EC5FA-0B14-4B71-A87D-E14039549A4C}" destId="{7AA2C113-BE90-49CC-8F4E-ED1936EAA444}" srcOrd="2" destOrd="0" parTransId="{6E48DBCA-8BEF-403B-8FCF-D87C546E7450}" sibTransId="{B5425B87-6886-43F1-9084-EB4A9CAD0206}"/>
    <dgm:cxn modelId="{54652265-0223-4AF6-B5B6-AAB8DC2C95CD}" srcId="{D24B11D8-0D1A-44F1-9E0F-B119F364F755}" destId="{DC6066B6-81B5-40F7-9D4F-9025087E2397}" srcOrd="3" destOrd="0" parTransId="{E122A33C-7A68-457E-A982-35364F920400}" sibTransId="{1F4C43E8-403A-4BCD-A8DA-CD85A1FC094C}"/>
    <dgm:cxn modelId="{309D9E46-8B3D-42A9-87BF-BA0C9F9F37C8}" type="presOf" srcId="{A86EC5FA-0B14-4B71-A87D-E14039549A4C}" destId="{72B06648-B409-42A3-A0CE-D1766A84DFC5}" srcOrd="0" destOrd="0" presId="urn:microsoft.com/office/officeart/2005/8/layout/vList5"/>
    <dgm:cxn modelId="{8680E446-E76A-4F54-8900-94AF5C88716F}" type="presOf" srcId="{E0E66D18-851B-42F7-AF2C-B9B2CE86DBB8}" destId="{D45C30F5-59A5-4036-811F-2EF8C6DC1C73}" srcOrd="0" destOrd="2" presId="urn:microsoft.com/office/officeart/2005/8/layout/vList5"/>
    <dgm:cxn modelId="{708CDB47-1CF0-4A61-8E27-2E04665E2B54}" type="presOf" srcId="{DC6066B6-81B5-40F7-9D4F-9025087E2397}" destId="{D45C30F5-59A5-4036-811F-2EF8C6DC1C73}" srcOrd="0" destOrd="3" presId="urn:microsoft.com/office/officeart/2005/8/layout/vList5"/>
    <dgm:cxn modelId="{3913966C-6009-4C91-88EE-9EA7B0BFFC16}" srcId="{A86EC5FA-0B14-4B71-A87D-E14039549A4C}" destId="{4A67A9E0-A55C-4041-8250-AE9B4636264F}" srcOrd="1" destOrd="0" parTransId="{02952AC2-2011-4F7A-AFDF-FC32D191B0F5}" sibTransId="{E67BE296-7FBD-4BA2-AC5D-BCB801A8F74D}"/>
    <dgm:cxn modelId="{988AD751-F509-43CB-A08C-4520062CB5F4}" srcId="{4A67A9E0-A55C-4041-8250-AE9B4636264F}" destId="{5825A33E-5945-4CB6-8B9F-3B66363D8438}" srcOrd="3" destOrd="0" parTransId="{BD67820C-0E2E-4656-9A5A-C7D0A1569FAC}" sibTransId="{020EE067-6091-45B6-A612-6F68D7D0945A}"/>
    <dgm:cxn modelId="{2788D851-C82A-470A-80E4-3B60C51E3F91}" type="presOf" srcId="{5825A33E-5945-4CB6-8B9F-3B66363D8438}" destId="{C3E0D25E-5416-4D56-AE36-D6E5559FA2CC}" srcOrd="0" destOrd="3" presId="urn:microsoft.com/office/officeart/2005/8/layout/vList5"/>
    <dgm:cxn modelId="{3B58A754-C4D0-4779-BF4A-A4566DBB0EA9}" srcId="{3B509559-3741-4340-8E20-50493B39CD2F}" destId="{8864FFF3-2712-4AF2-AFEB-0894BC685F38}" srcOrd="0" destOrd="0" parTransId="{040B3D91-FB03-410D-B547-1487ADA3A911}" sibTransId="{7E64197A-0D27-4D41-B6F7-870D6384C14F}"/>
    <dgm:cxn modelId="{58F1F077-9B4B-4483-96B4-B45AE5E201CC}" srcId="{A86EC5FA-0B14-4B71-A87D-E14039549A4C}" destId="{3B509559-3741-4340-8E20-50493B39CD2F}" srcOrd="4" destOrd="0" parTransId="{D9CFCE08-3A1A-4795-828F-506BF618A6C5}" sibTransId="{7B95C0D8-713F-4662-A20E-92F3F9885A68}"/>
    <dgm:cxn modelId="{E447097D-3EE4-498B-91DC-A6F9194BAD26}" type="presOf" srcId="{B9C0B083-3E66-45AC-A5A5-9364D8857803}" destId="{68865F4F-B34A-480A-B9D1-965C2514B005}" srcOrd="0" destOrd="2" presId="urn:microsoft.com/office/officeart/2005/8/layout/vList5"/>
    <dgm:cxn modelId="{AFA73080-0716-4C0D-8805-9875094C2E60}" srcId="{D24B11D8-0D1A-44F1-9E0F-B119F364F755}" destId="{1C5CB002-665A-4FB0-857A-48A43E9B0165}" srcOrd="0" destOrd="0" parTransId="{6FF44016-62DF-4A6F-8977-951AF2C0C106}" sibTransId="{37236718-3E06-40A0-A193-86CD716C1B53}"/>
    <dgm:cxn modelId="{A4C49283-016B-414F-A165-124C07F7C0AD}" type="presOf" srcId="{1CBAFE01-EC6C-424C-A634-F8B1075D3001}" destId="{C3E0D25E-5416-4D56-AE36-D6E5559FA2CC}" srcOrd="0" destOrd="2" presId="urn:microsoft.com/office/officeart/2005/8/layout/vList5"/>
    <dgm:cxn modelId="{7A652E86-61AF-4983-A992-8F37C3B13E87}" type="presOf" srcId="{44F41CEF-2B64-41BF-8E89-D48F5F61F6EF}" destId="{D45C30F5-59A5-4036-811F-2EF8C6DC1C73}" srcOrd="0" destOrd="1" presId="urn:microsoft.com/office/officeart/2005/8/layout/vList5"/>
    <dgm:cxn modelId="{77736F94-E528-48DA-89B2-91D51A140259}" type="presOf" srcId="{74AB7B0A-A1DD-48ED-BB1F-BBC06F3100A2}" destId="{66B42A3F-5006-4FFF-BF59-8AA8B29FBE7C}" srcOrd="0" destOrd="2" presId="urn:microsoft.com/office/officeart/2005/8/layout/vList5"/>
    <dgm:cxn modelId="{50175ABA-84EF-460A-8B39-0F76099A39E7}" srcId="{D24B11D8-0D1A-44F1-9E0F-B119F364F755}" destId="{44F41CEF-2B64-41BF-8E89-D48F5F61F6EF}" srcOrd="1" destOrd="0" parTransId="{4FB1AD54-3646-451F-B713-D83BA3AA3462}" sibTransId="{59EFCD52-89F3-4139-83FC-1AFEDA4ECCA0}"/>
    <dgm:cxn modelId="{828A68BF-EFA4-4296-B30D-071224187D18}" type="presOf" srcId="{96E93332-60AF-4A05-90F1-1B341AACA918}" destId="{66B42A3F-5006-4FFF-BF59-8AA8B29FBE7C}" srcOrd="0" destOrd="1" presId="urn:microsoft.com/office/officeart/2005/8/layout/vList5"/>
    <dgm:cxn modelId="{C7502AC7-BDCF-46BB-96FF-BBC6C3057652}" srcId="{D24B11D8-0D1A-44F1-9E0F-B119F364F755}" destId="{E0E66D18-851B-42F7-AF2C-B9B2CE86DBB8}" srcOrd="2" destOrd="0" parTransId="{DFA3CBEB-F6A2-4359-B1AA-062B432212C8}" sibTransId="{CD5C62EC-0E93-4269-BC94-4894B2338CD6}"/>
    <dgm:cxn modelId="{42F16ECB-7B0F-4A61-BD71-39DE96010402}" type="presOf" srcId="{BE0C0309-21C4-443E-BA3A-7F53767A1242}" destId="{C8B37112-65EB-473F-B5FD-503A1C8B24F1}" srcOrd="0" destOrd="1" presId="urn:microsoft.com/office/officeart/2005/8/layout/vList5"/>
    <dgm:cxn modelId="{5573D1D3-8272-42AC-AB85-81FA4EBD3762}" type="presOf" srcId="{25B06D3E-1488-4E0D-8B78-EFD2C5E2B858}" destId="{68865F4F-B34A-480A-B9D1-965C2514B005}" srcOrd="0" destOrd="1" presId="urn:microsoft.com/office/officeart/2005/8/layout/vList5"/>
    <dgm:cxn modelId="{DB1EB9D5-C920-4CF6-B5DD-BD757C238563}" srcId="{7AA2C113-BE90-49CC-8F4E-ED1936EAA444}" destId="{BE0C0309-21C4-443E-BA3A-7F53767A1242}" srcOrd="1" destOrd="0" parTransId="{A8C1279E-349E-4BE5-BE76-490429C22AB4}" sibTransId="{C4DBF72E-4C4C-4A10-ABC7-860B73436C47}"/>
    <dgm:cxn modelId="{B30CF6DC-45D9-44DC-8197-C2CB24367788}" srcId="{4A67A9E0-A55C-4041-8250-AE9B4636264F}" destId="{9C7D417B-86F9-4D01-834C-F09D531915E5}" srcOrd="1" destOrd="0" parTransId="{09CBDF8E-AAF3-4F90-9910-802F58B624AC}" sibTransId="{A8C424C8-A877-4045-ACD4-B4BF41AF7B04}"/>
    <dgm:cxn modelId="{CC853BE4-1FB1-467D-A2C2-F60474DC678E}" type="presOf" srcId="{8864FFF3-2712-4AF2-AFEB-0894BC685F38}" destId="{68865F4F-B34A-480A-B9D1-965C2514B005}" srcOrd="0" destOrd="0" presId="urn:microsoft.com/office/officeart/2005/8/layout/vList5"/>
    <dgm:cxn modelId="{44BC32F0-387C-4114-8663-9B30C37DC90C}" type="presOf" srcId="{9C7D417B-86F9-4D01-834C-F09D531915E5}" destId="{C3E0D25E-5416-4D56-AE36-D6E5559FA2CC}" srcOrd="0" destOrd="1" presId="urn:microsoft.com/office/officeart/2005/8/layout/vList5"/>
    <dgm:cxn modelId="{120988F0-BBFE-4142-9DEB-4EEFB4B314B5}" type="presOf" srcId="{7AA2C113-BE90-49CC-8F4E-ED1936EAA444}" destId="{3A25810F-376F-47AE-92B6-6B0540B8CF10}" srcOrd="0" destOrd="0" presId="urn:microsoft.com/office/officeart/2005/8/layout/vList5"/>
    <dgm:cxn modelId="{6702A9F5-695A-4A0B-ACB5-F61F004AEFB8}" type="presOf" srcId="{889B7365-47A7-4F49-BCB5-4C1127751B5E}" destId="{66B42A3F-5006-4FFF-BF59-8AA8B29FBE7C}" srcOrd="0" destOrd="0" presId="urn:microsoft.com/office/officeart/2005/8/layout/vList5"/>
    <dgm:cxn modelId="{9A8482F9-CC86-4C71-9301-2BDB322CCB1C}" srcId="{4A67A9E0-A55C-4041-8250-AE9B4636264F}" destId="{1CBAFE01-EC6C-424C-A634-F8B1075D3001}" srcOrd="2" destOrd="0" parTransId="{EA090CDD-74B8-4E31-89A2-83E09673DC4E}" sibTransId="{2D6FC09D-0B5B-412D-BA53-E6123AF6AC55}"/>
    <dgm:cxn modelId="{B0CBD0FD-03F6-4F96-8190-6889762DE8E3}" type="presOf" srcId="{D24B11D8-0D1A-44F1-9E0F-B119F364F755}" destId="{6CA7EFC3-939D-4A79-B240-0154498D831C}" srcOrd="0" destOrd="0" presId="urn:microsoft.com/office/officeart/2005/8/layout/vList5"/>
    <dgm:cxn modelId="{BB2A6EDC-8DF7-4C16-9F34-09A9471E2B2F}" type="presParOf" srcId="{72B06648-B409-42A3-A0CE-D1766A84DFC5}" destId="{3720F3F7-8CCD-45AC-AF63-7E9D20E8380C}" srcOrd="0" destOrd="0" presId="urn:microsoft.com/office/officeart/2005/8/layout/vList5"/>
    <dgm:cxn modelId="{8D4D5292-213B-4912-A28C-7273B339BDD0}" type="presParOf" srcId="{3720F3F7-8CCD-45AC-AF63-7E9D20E8380C}" destId="{6CA7EFC3-939D-4A79-B240-0154498D831C}" srcOrd="0" destOrd="0" presId="urn:microsoft.com/office/officeart/2005/8/layout/vList5"/>
    <dgm:cxn modelId="{2A15D45C-C887-4049-B4B7-DD3695EC5242}" type="presParOf" srcId="{3720F3F7-8CCD-45AC-AF63-7E9D20E8380C}" destId="{D45C30F5-59A5-4036-811F-2EF8C6DC1C73}" srcOrd="1" destOrd="0" presId="urn:microsoft.com/office/officeart/2005/8/layout/vList5"/>
    <dgm:cxn modelId="{F78787AF-85AD-4633-8628-272279EC53C8}" type="presParOf" srcId="{72B06648-B409-42A3-A0CE-D1766A84DFC5}" destId="{CEC7F805-487F-4151-821E-AB67BD875411}" srcOrd="1" destOrd="0" presId="urn:microsoft.com/office/officeart/2005/8/layout/vList5"/>
    <dgm:cxn modelId="{D17C8DB2-1C95-4E40-BC25-5220C0A8100E}" type="presParOf" srcId="{72B06648-B409-42A3-A0CE-D1766A84DFC5}" destId="{CB0DDCED-52D4-4322-85A0-A895368A07DF}" srcOrd="2" destOrd="0" presId="urn:microsoft.com/office/officeart/2005/8/layout/vList5"/>
    <dgm:cxn modelId="{B9291226-CDC4-42B7-8971-8A09CA88F4C6}" type="presParOf" srcId="{CB0DDCED-52D4-4322-85A0-A895368A07DF}" destId="{5DFF2B5A-60B4-4EAE-91F0-727EDC58B8EE}" srcOrd="0" destOrd="0" presId="urn:microsoft.com/office/officeart/2005/8/layout/vList5"/>
    <dgm:cxn modelId="{DDA8D4B5-E9CB-4549-AE03-68598D8181A0}" type="presParOf" srcId="{CB0DDCED-52D4-4322-85A0-A895368A07DF}" destId="{C3E0D25E-5416-4D56-AE36-D6E5559FA2CC}" srcOrd="1" destOrd="0" presId="urn:microsoft.com/office/officeart/2005/8/layout/vList5"/>
    <dgm:cxn modelId="{639656C5-FB33-43DD-A5C9-38C2C9E41E91}" type="presParOf" srcId="{72B06648-B409-42A3-A0CE-D1766A84DFC5}" destId="{186E30EA-9B15-47FD-A877-C6C9356E2128}" srcOrd="3" destOrd="0" presId="urn:microsoft.com/office/officeart/2005/8/layout/vList5"/>
    <dgm:cxn modelId="{7CD8462D-DC37-4EB1-BF61-CB0AB2092033}" type="presParOf" srcId="{72B06648-B409-42A3-A0CE-D1766A84DFC5}" destId="{0689FBEC-9179-4CD9-9876-825AF9C35287}" srcOrd="4" destOrd="0" presId="urn:microsoft.com/office/officeart/2005/8/layout/vList5"/>
    <dgm:cxn modelId="{64BB4411-3C7F-4289-8F21-626128C663F5}" type="presParOf" srcId="{0689FBEC-9179-4CD9-9876-825AF9C35287}" destId="{3A25810F-376F-47AE-92B6-6B0540B8CF10}" srcOrd="0" destOrd="0" presId="urn:microsoft.com/office/officeart/2005/8/layout/vList5"/>
    <dgm:cxn modelId="{0DCEB871-F107-4210-B886-5AB6E2D70A3F}" type="presParOf" srcId="{0689FBEC-9179-4CD9-9876-825AF9C35287}" destId="{C8B37112-65EB-473F-B5FD-503A1C8B24F1}" srcOrd="1" destOrd="0" presId="urn:microsoft.com/office/officeart/2005/8/layout/vList5"/>
    <dgm:cxn modelId="{07ECF783-322F-4A61-9B05-17436002DB75}" type="presParOf" srcId="{72B06648-B409-42A3-A0CE-D1766A84DFC5}" destId="{91734B84-56A7-4A01-998C-ED78D073F86D}" srcOrd="5" destOrd="0" presId="urn:microsoft.com/office/officeart/2005/8/layout/vList5"/>
    <dgm:cxn modelId="{644D5A13-D649-4B08-9C7A-AF85B86B499D}" type="presParOf" srcId="{72B06648-B409-42A3-A0CE-D1766A84DFC5}" destId="{3D317B6A-EE20-496E-8683-AFF203EEC43A}" srcOrd="6" destOrd="0" presId="urn:microsoft.com/office/officeart/2005/8/layout/vList5"/>
    <dgm:cxn modelId="{84D27FB3-8DEC-4C41-8051-48EE75788E31}" type="presParOf" srcId="{3D317B6A-EE20-496E-8683-AFF203EEC43A}" destId="{AB71E594-EE8C-4CBF-8CF9-642F2E1DD1FD}" srcOrd="0" destOrd="0" presId="urn:microsoft.com/office/officeart/2005/8/layout/vList5"/>
    <dgm:cxn modelId="{563CB0FB-785D-431C-9EE1-4B5E834A43B8}" type="presParOf" srcId="{3D317B6A-EE20-496E-8683-AFF203EEC43A}" destId="{66B42A3F-5006-4FFF-BF59-8AA8B29FBE7C}" srcOrd="1" destOrd="0" presId="urn:microsoft.com/office/officeart/2005/8/layout/vList5"/>
    <dgm:cxn modelId="{D2E6211A-BD21-4F24-9527-3B0FB0D0995B}" type="presParOf" srcId="{72B06648-B409-42A3-A0CE-D1766A84DFC5}" destId="{20CE643D-AD13-49A9-A972-5592C4717259}" srcOrd="7" destOrd="0" presId="urn:microsoft.com/office/officeart/2005/8/layout/vList5"/>
    <dgm:cxn modelId="{012D693B-7210-4F15-9F41-58EFC53526C5}" type="presParOf" srcId="{72B06648-B409-42A3-A0CE-D1766A84DFC5}" destId="{80AED58B-E1A7-4EAF-9E5C-323822B4B02F}" srcOrd="8" destOrd="0" presId="urn:microsoft.com/office/officeart/2005/8/layout/vList5"/>
    <dgm:cxn modelId="{A93CE71F-35D2-4982-BEA2-BC97325D7114}" type="presParOf" srcId="{80AED58B-E1A7-4EAF-9E5C-323822B4B02F}" destId="{C8FB33CC-FD5B-45F1-A0F0-C3D2B3AF6096}" srcOrd="0" destOrd="0" presId="urn:microsoft.com/office/officeart/2005/8/layout/vList5"/>
    <dgm:cxn modelId="{E196AF01-A46E-4029-8C25-94F6EDAA135C}" type="presParOf" srcId="{80AED58B-E1A7-4EAF-9E5C-323822B4B02F}" destId="{68865F4F-B34A-480A-B9D1-965C2514B0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52796-D055-493A-8C02-62C01C5513A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DC0732-7437-4B78-8299-BE4BFD079A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Earn college credit</a:t>
          </a:r>
        </a:p>
      </dgm:t>
    </dgm:pt>
    <dgm:pt modelId="{38624E15-C368-42A8-9253-82D1BA915A26}" type="parTrans" cxnId="{685AD834-D7A8-4F85-92EE-530A1A5DD5E0}">
      <dgm:prSet/>
      <dgm:spPr/>
      <dgm:t>
        <a:bodyPr/>
        <a:lstStyle/>
        <a:p>
          <a:endParaRPr lang="en-US"/>
        </a:p>
      </dgm:t>
    </dgm:pt>
    <dgm:pt modelId="{1A96E1F6-AB63-45B9-AED0-445B5363A704}" type="sibTrans" cxnId="{685AD834-D7A8-4F85-92EE-530A1A5DD5E0}">
      <dgm:prSet/>
      <dgm:spPr/>
      <dgm:t>
        <a:bodyPr/>
        <a:lstStyle/>
        <a:p>
          <a:endParaRPr lang="en-US"/>
        </a:p>
      </dgm:t>
    </dgm:pt>
    <dgm:pt modelId="{DA089C0B-2A41-4498-8A2D-4141C6D99B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Greater Flexibility</a:t>
          </a:r>
        </a:p>
      </dgm:t>
    </dgm:pt>
    <dgm:pt modelId="{3D2F9222-9EB7-40E1-BBDB-94DCEBD2D5B9}" type="parTrans" cxnId="{C9D00C39-4DD1-4554-9683-A7A1B3CB1F78}">
      <dgm:prSet/>
      <dgm:spPr/>
      <dgm:t>
        <a:bodyPr/>
        <a:lstStyle/>
        <a:p>
          <a:endParaRPr lang="en-US"/>
        </a:p>
      </dgm:t>
    </dgm:pt>
    <dgm:pt modelId="{3F5AD795-04D3-4D19-9828-F7F32CA9B51A}" type="sibTrans" cxnId="{C9D00C39-4DD1-4554-9683-A7A1B3CB1F78}">
      <dgm:prSet/>
      <dgm:spPr/>
      <dgm:t>
        <a:bodyPr/>
        <a:lstStyle/>
        <a:p>
          <a:endParaRPr lang="en-US"/>
        </a:p>
      </dgm:t>
    </dgm:pt>
    <dgm:pt modelId="{049B80A7-0EE6-4E2D-9051-25855275DC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/>
            <a:t>AICE Program graduates had a higher GPA (3.46) whereas students coming from other acceleration mechanisms such as Advanced Placement (AP) and International Baccalaureate (IB) had an average GPA of 3.12 and 3.10 respectively. </a:t>
          </a:r>
        </a:p>
      </dgm:t>
    </dgm:pt>
    <dgm:pt modelId="{8FFEFD67-E7B7-40FC-8CB4-5E211A71BFB3}" type="parTrans" cxnId="{5C3E34A6-5740-4B96-BAD6-C70A04A4C570}">
      <dgm:prSet/>
      <dgm:spPr/>
      <dgm:t>
        <a:bodyPr/>
        <a:lstStyle/>
        <a:p>
          <a:endParaRPr lang="en-US"/>
        </a:p>
      </dgm:t>
    </dgm:pt>
    <dgm:pt modelId="{6CD0753C-CCA3-4371-BC30-40B4366AE5AF}" type="sibTrans" cxnId="{5C3E34A6-5740-4B96-BAD6-C70A04A4C570}">
      <dgm:prSet/>
      <dgm:spPr/>
      <dgm:t>
        <a:bodyPr/>
        <a:lstStyle/>
        <a:p>
          <a:endParaRPr lang="en-US"/>
        </a:p>
      </dgm:t>
    </dgm:pt>
    <dgm:pt modelId="{23012761-E938-47E9-BF71-407135A2E2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Bright Futures Eligibility</a:t>
          </a:r>
        </a:p>
      </dgm:t>
    </dgm:pt>
    <dgm:pt modelId="{21844BC6-B96D-44E4-BF6D-14726F41BFB0}" type="parTrans" cxnId="{1C35F40D-8457-4C2E-95CD-ECC3DB3DCF55}">
      <dgm:prSet/>
      <dgm:spPr/>
      <dgm:t>
        <a:bodyPr/>
        <a:lstStyle/>
        <a:p>
          <a:endParaRPr lang="en-US"/>
        </a:p>
      </dgm:t>
    </dgm:pt>
    <dgm:pt modelId="{FF0D4FBF-5810-4650-B9BF-E5402A9D2479}" type="sibTrans" cxnId="{1C35F40D-8457-4C2E-95CD-ECC3DB3DCF55}">
      <dgm:prSet/>
      <dgm:spPr/>
      <dgm:t>
        <a:bodyPr/>
        <a:lstStyle/>
        <a:p>
          <a:endParaRPr lang="en-US"/>
        </a:p>
      </dgm:t>
    </dgm:pt>
    <dgm:pt modelId="{D9618803-4F20-4428-B256-E1EE6DD74283}" type="pres">
      <dgm:prSet presAssocID="{D0552796-D055-493A-8C02-62C01C5513AE}" presName="root" presStyleCnt="0">
        <dgm:presLayoutVars>
          <dgm:dir/>
          <dgm:resizeHandles val="exact"/>
        </dgm:presLayoutVars>
      </dgm:prSet>
      <dgm:spPr/>
    </dgm:pt>
    <dgm:pt modelId="{CDA08F1C-D888-4F12-BC56-A7272019B771}" type="pres">
      <dgm:prSet presAssocID="{3FDC0732-7437-4B78-8299-BE4BFD079A81}" presName="compNode" presStyleCnt="0"/>
      <dgm:spPr/>
    </dgm:pt>
    <dgm:pt modelId="{E3FE14FD-67C3-4C37-8668-9162374B852A}" type="pres">
      <dgm:prSet presAssocID="{3FDC0732-7437-4B78-8299-BE4BFD079A8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3A865D8-1FCB-4ACF-96D9-FA41E28E0CCC}" type="pres">
      <dgm:prSet presAssocID="{3FDC0732-7437-4B78-8299-BE4BFD079A81}" presName="spaceRect" presStyleCnt="0"/>
      <dgm:spPr/>
    </dgm:pt>
    <dgm:pt modelId="{36CD392E-1F44-4576-BC5E-AEEB721C89B6}" type="pres">
      <dgm:prSet presAssocID="{3FDC0732-7437-4B78-8299-BE4BFD079A81}" presName="textRect" presStyleLbl="revTx" presStyleIdx="0" presStyleCnt="4">
        <dgm:presLayoutVars>
          <dgm:chMax val="1"/>
          <dgm:chPref val="1"/>
        </dgm:presLayoutVars>
      </dgm:prSet>
      <dgm:spPr/>
    </dgm:pt>
    <dgm:pt modelId="{1FE94A6A-45A4-44F3-9644-661C0BEDD7BD}" type="pres">
      <dgm:prSet presAssocID="{1A96E1F6-AB63-45B9-AED0-445B5363A704}" presName="sibTrans" presStyleCnt="0"/>
      <dgm:spPr/>
    </dgm:pt>
    <dgm:pt modelId="{D90319C4-9530-4FEB-9B58-DBE409A32DCE}" type="pres">
      <dgm:prSet presAssocID="{DA089C0B-2A41-4498-8A2D-4141C6D99BF2}" presName="compNode" presStyleCnt="0"/>
      <dgm:spPr/>
    </dgm:pt>
    <dgm:pt modelId="{450E64E5-9D04-4B38-9CCB-D72693C290ED}" type="pres">
      <dgm:prSet presAssocID="{DA089C0B-2A41-4498-8A2D-4141C6D99BF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BF88D52-8E4E-4517-A8DB-4CBE1112277E}" type="pres">
      <dgm:prSet presAssocID="{DA089C0B-2A41-4498-8A2D-4141C6D99BF2}" presName="spaceRect" presStyleCnt="0"/>
      <dgm:spPr/>
    </dgm:pt>
    <dgm:pt modelId="{639FF340-B1C1-4000-93DA-3A9329FFC433}" type="pres">
      <dgm:prSet presAssocID="{DA089C0B-2A41-4498-8A2D-4141C6D99BF2}" presName="textRect" presStyleLbl="revTx" presStyleIdx="1" presStyleCnt="4">
        <dgm:presLayoutVars>
          <dgm:chMax val="1"/>
          <dgm:chPref val="1"/>
        </dgm:presLayoutVars>
      </dgm:prSet>
      <dgm:spPr/>
    </dgm:pt>
    <dgm:pt modelId="{5B92E304-DD03-4A41-9E40-86D490E0ED74}" type="pres">
      <dgm:prSet presAssocID="{3F5AD795-04D3-4D19-9828-F7F32CA9B51A}" presName="sibTrans" presStyleCnt="0"/>
      <dgm:spPr/>
    </dgm:pt>
    <dgm:pt modelId="{CEC6163F-0200-4AC2-8050-8A75A8BB231D}" type="pres">
      <dgm:prSet presAssocID="{049B80A7-0EE6-4E2D-9051-25855275DC48}" presName="compNode" presStyleCnt="0"/>
      <dgm:spPr/>
    </dgm:pt>
    <dgm:pt modelId="{74397B5D-CAB8-493A-A7BE-B24A03739F29}" type="pres">
      <dgm:prSet presAssocID="{049B80A7-0EE6-4E2D-9051-25855275DC4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1848623-04D2-4B45-B19E-D11B5EC1EA99}" type="pres">
      <dgm:prSet presAssocID="{049B80A7-0EE6-4E2D-9051-25855275DC48}" presName="spaceRect" presStyleCnt="0"/>
      <dgm:spPr/>
    </dgm:pt>
    <dgm:pt modelId="{EC432919-C6E8-426B-82F0-3896930B81AE}" type="pres">
      <dgm:prSet presAssocID="{049B80A7-0EE6-4E2D-9051-25855275DC48}" presName="textRect" presStyleLbl="revTx" presStyleIdx="2" presStyleCnt="4" custLinFactNeighborY="-10173">
        <dgm:presLayoutVars>
          <dgm:chMax val="1"/>
          <dgm:chPref val="1"/>
        </dgm:presLayoutVars>
      </dgm:prSet>
      <dgm:spPr/>
    </dgm:pt>
    <dgm:pt modelId="{A5481D26-63DA-4993-9A63-83921449BB9D}" type="pres">
      <dgm:prSet presAssocID="{6CD0753C-CCA3-4371-BC30-40B4366AE5AF}" presName="sibTrans" presStyleCnt="0"/>
      <dgm:spPr/>
    </dgm:pt>
    <dgm:pt modelId="{402D5F19-2CD7-4D0D-98B1-3A833B38D169}" type="pres">
      <dgm:prSet presAssocID="{23012761-E938-47E9-BF71-407135A2E2AB}" presName="compNode" presStyleCnt="0"/>
      <dgm:spPr/>
    </dgm:pt>
    <dgm:pt modelId="{2363DB7B-F984-4676-967A-7F8CA0998F62}" type="pres">
      <dgm:prSet presAssocID="{23012761-E938-47E9-BF71-407135A2E2A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52F03B6-51F7-48EC-A77F-09078273A2F4}" type="pres">
      <dgm:prSet presAssocID="{23012761-E938-47E9-BF71-407135A2E2AB}" presName="spaceRect" presStyleCnt="0"/>
      <dgm:spPr/>
    </dgm:pt>
    <dgm:pt modelId="{E890DD38-57CE-4316-BC3C-B53E99E0699C}" type="pres">
      <dgm:prSet presAssocID="{23012761-E938-47E9-BF71-407135A2E2A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C35F40D-8457-4C2E-95CD-ECC3DB3DCF55}" srcId="{D0552796-D055-493A-8C02-62C01C5513AE}" destId="{23012761-E938-47E9-BF71-407135A2E2AB}" srcOrd="3" destOrd="0" parTransId="{21844BC6-B96D-44E4-BF6D-14726F41BFB0}" sibTransId="{FF0D4FBF-5810-4650-B9BF-E5402A9D2479}"/>
    <dgm:cxn modelId="{685AD834-D7A8-4F85-92EE-530A1A5DD5E0}" srcId="{D0552796-D055-493A-8C02-62C01C5513AE}" destId="{3FDC0732-7437-4B78-8299-BE4BFD079A81}" srcOrd="0" destOrd="0" parTransId="{38624E15-C368-42A8-9253-82D1BA915A26}" sibTransId="{1A96E1F6-AB63-45B9-AED0-445B5363A704}"/>
    <dgm:cxn modelId="{C9D00C39-4DD1-4554-9683-A7A1B3CB1F78}" srcId="{D0552796-D055-493A-8C02-62C01C5513AE}" destId="{DA089C0B-2A41-4498-8A2D-4141C6D99BF2}" srcOrd="1" destOrd="0" parTransId="{3D2F9222-9EB7-40E1-BBDB-94DCEBD2D5B9}" sibTransId="{3F5AD795-04D3-4D19-9828-F7F32CA9B51A}"/>
    <dgm:cxn modelId="{3F76C25F-075F-4C97-9E17-657CAE9153F1}" type="presOf" srcId="{3FDC0732-7437-4B78-8299-BE4BFD079A81}" destId="{36CD392E-1F44-4576-BC5E-AEEB721C89B6}" srcOrd="0" destOrd="0" presId="urn:microsoft.com/office/officeart/2018/2/layout/IconLabelList"/>
    <dgm:cxn modelId="{376A3262-DBD5-438F-8197-1C8A903B0D88}" type="presOf" srcId="{049B80A7-0EE6-4E2D-9051-25855275DC48}" destId="{EC432919-C6E8-426B-82F0-3896930B81AE}" srcOrd="0" destOrd="0" presId="urn:microsoft.com/office/officeart/2018/2/layout/IconLabelList"/>
    <dgm:cxn modelId="{86362C6D-E36F-416A-8B97-C8036695F3B1}" type="presOf" srcId="{DA089C0B-2A41-4498-8A2D-4141C6D99BF2}" destId="{639FF340-B1C1-4000-93DA-3A9329FFC433}" srcOrd="0" destOrd="0" presId="urn:microsoft.com/office/officeart/2018/2/layout/IconLabelList"/>
    <dgm:cxn modelId="{C6DE648A-E82F-4D6A-8CCF-5206B9BE33E4}" type="presOf" srcId="{D0552796-D055-493A-8C02-62C01C5513AE}" destId="{D9618803-4F20-4428-B256-E1EE6DD74283}" srcOrd="0" destOrd="0" presId="urn:microsoft.com/office/officeart/2018/2/layout/IconLabelList"/>
    <dgm:cxn modelId="{E5338F96-6604-407F-ABE4-F6165456C0F4}" type="presOf" srcId="{23012761-E938-47E9-BF71-407135A2E2AB}" destId="{E890DD38-57CE-4316-BC3C-B53E99E0699C}" srcOrd="0" destOrd="0" presId="urn:microsoft.com/office/officeart/2018/2/layout/IconLabelList"/>
    <dgm:cxn modelId="{5C3E34A6-5740-4B96-BAD6-C70A04A4C570}" srcId="{D0552796-D055-493A-8C02-62C01C5513AE}" destId="{049B80A7-0EE6-4E2D-9051-25855275DC48}" srcOrd="2" destOrd="0" parTransId="{8FFEFD67-E7B7-40FC-8CB4-5E211A71BFB3}" sibTransId="{6CD0753C-CCA3-4371-BC30-40B4366AE5AF}"/>
    <dgm:cxn modelId="{0525DAA0-5BE2-427A-AFC8-C8CD587F5DA1}" type="presParOf" srcId="{D9618803-4F20-4428-B256-E1EE6DD74283}" destId="{CDA08F1C-D888-4F12-BC56-A7272019B771}" srcOrd="0" destOrd="0" presId="urn:microsoft.com/office/officeart/2018/2/layout/IconLabelList"/>
    <dgm:cxn modelId="{2122FD65-A3E7-4E11-8128-BE15C9234E78}" type="presParOf" srcId="{CDA08F1C-D888-4F12-BC56-A7272019B771}" destId="{E3FE14FD-67C3-4C37-8668-9162374B852A}" srcOrd="0" destOrd="0" presId="urn:microsoft.com/office/officeart/2018/2/layout/IconLabelList"/>
    <dgm:cxn modelId="{C45E57DB-6296-4DB5-9936-6A9C3D065558}" type="presParOf" srcId="{CDA08F1C-D888-4F12-BC56-A7272019B771}" destId="{53A865D8-1FCB-4ACF-96D9-FA41E28E0CCC}" srcOrd="1" destOrd="0" presId="urn:microsoft.com/office/officeart/2018/2/layout/IconLabelList"/>
    <dgm:cxn modelId="{87BDE94D-01E1-46E0-8988-593E0D547979}" type="presParOf" srcId="{CDA08F1C-D888-4F12-BC56-A7272019B771}" destId="{36CD392E-1F44-4576-BC5E-AEEB721C89B6}" srcOrd="2" destOrd="0" presId="urn:microsoft.com/office/officeart/2018/2/layout/IconLabelList"/>
    <dgm:cxn modelId="{170ED03A-305E-4C22-93F6-3D3AE8A88AFA}" type="presParOf" srcId="{D9618803-4F20-4428-B256-E1EE6DD74283}" destId="{1FE94A6A-45A4-44F3-9644-661C0BEDD7BD}" srcOrd="1" destOrd="0" presId="urn:microsoft.com/office/officeart/2018/2/layout/IconLabelList"/>
    <dgm:cxn modelId="{79ECF363-E041-47CE-8058-238ACE38F42D}" type="presParOf" srcId="{D9618803-4F20-4428-B256-E1EE6DD74283}" destId="{D90319C4-9530-4FEB-9B58-DBE409A32DCE}" srcOrd="2" destOrd="0" presId="urn:microsoft.com/office/officeart/2018/2/layout/IconLabelList"/>
    <dgm:cxn modelId="{3CB29575-3A80-4F84-8160-F03480749BE2}" type="presParOf" srcId="{D90319C4-9530-4FEB-9B58-DBE409A32DCE}" destId="{450E64E5-9D04-4B38-9CCB-D72693C290ED}" srcOrd="0" destOrd="0" presId="urn:microsoft.com/office/officeart/2018/2/layout/IconLabelList"/>
    <dgm:cxn modelId="{562800A7-FE87-4984-9D93-7984847B0EDD}" type="presParOf" srcId="{D90319C4-9530-4FEB-9B58-DBE409A32DCE}" destId="{8BF88D52-8E4E-4517-A8DB-4CBE1112277E}" srcOrd="1" destOrd="0" presId="urn:microsoft.com/office/officeart/2018/2/layout/IconLabelList"/>
    <dgm:cxn modelId="{179175F5-9A6E-483E-B18C-2BE9C80AFD83}" type="presParOf" srcId="{D90319C4-9530-4FEB-9B58-DBE409A32DCE}" destId="{639FF340-B1C1-4000-93DA-3A9329FFC433}" srcOrd="2" destOrd="0" presId="urn:microsoft.com/office/officeart/2018/2/layout/IconLabelList"/>
    <dgm:cxn modelId="{26F61218-2E8C-4F95-9476-18FC3A6E55E5}" type="presParOf" srcId="{D9618803-4F20-4428-B256-E1EE6DD74283}" destId="{5B92E304-DD03-4A41-9E40-86D490E0ED74}" srcOrd="3" destOrd="0" presId="urn:microsoft.com/office/officeart/2018/2/layout/IconLabelList"/>
    <dgm:cxn modelId="{F459EC4C-7C68-4234-8906-00082D12A993}" type="presParOf" srcId="{D9618803-4F20-4428-B256-E1EE6DD74283}" destId="{CEC6163F-0200-4AC2-8050-8A75A8BB231D}" srcOrd="4" destOrd="0" presId="urn:microsoft.com/office/officeart/2018/2/layout/IconLabelList"/>
    <dgm:cxn modelId="{48D1085F-D26D-487A-BDEC-72BB13E20F37}" type="presParOf" srcId="{CEC6163F-0200-4AC2-8050-8A75A8BB231D}" destId="{74397B5D-CAB8-493A-A7BE-B24A03739F29}" srcOrd="0" destOrd="0" presId="urn:microsoft.com/office/officeart/2018/2/layout/IconLabelList"/>
    <dgm:cxn modelId="{E5864EFC-506A-46D0-94F4-465795A01EBF}" type="presParOf" srcId="{CEC6163F-0200-4AC2-8050-8A75A8BB231D}" destId="{31848623-04D2-4B45-B19E-D11B5EC1EA99}" srcOrd="1" destOrd="0" presId="urn:microsoft.com/office/officeart/2018/2/layout/IconLabelList"/>
    <dgm:cxn modelId="{54ECA203-4263-4CBD-8F60-DAA8A6266FF4}" type="presParOf" srcId="{CEC6163F-0200-4AC2-8050-8A75A8BB231D}" destId="{EC432919-C6E8-426B-82F0-3896930B81AE}" srcOrd="2" destOrd="0" presId="urn:microsoft.com/office/officeart/2018/2/layout/IconLabelList"/>
    <dgm:cxn modelId="{A8E8489C-7122-498C-9B18-3BF1F7F92614}" type="presParOf" srcId="{D9618803-4F20-4428-B256-E1EE6DD74283}" destId="{A5481D26-63DA-4993-9A63-83921449BB9D}" srcOrd="5" destOrd="0" presId="urn:microsoft.com/office/officeart/2018/2/layout/IconLabelList"/>
    <dgm:cxn modelId="{97BFF25A-53CE-41C6-A283-0DD0A4182206}" type="presParOf" srcId="{D9618803-4F20-4428-B256-E1EE6DD74283}" destId="{402D5F19-2CD7-4D0D-98B1-3A833B38D169}" srcOrd="6" destOrd="0" presId="urn:microsoft.com/office/officeart/2018/2/layout/IconLabelList"/>
    <dgm:cxn modelId="{2A2D0B31-29F4-4149-8FD0-225D223312A4}" type="presParOf" srcId="{402D5F19-2CD7-4D0D-98B1-3A833B38D169}" destId="{2363DB7B-F984-4676-967A-7F8CA0998F62}" srcOrd="0" destOrd="0" presId="urn:microsoft.com/office/officeart/2018/2/layout/IconLabelList"/>
    <dgm:cxn modelId="{1D74F1D3-EA53-4594-B7C9-A4F2C953CB5C}" type="presParOf" srcId="{402D5F19-2CD7-4D0D-98B1-3A833B38D169}" destId="{D52F03B6-51F7-48EC-A77F-09078273A2F4}" srcOrd="1" destOrd="0" presId="urn:microsoft.com/office/officeart/2018/2/layout/IconLabelList"/>
    <dgm:cxn modelId="{4AF31692-E520-4BD9-9234-A010E104015C}" type="presParOf" srcId="{402D5F19-2CD7-4D0D-98B1-3A833B38D169}" destId="{E890DD38-57CE-4316-BC3C-B53E99E0699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03DC0-8EEB-485D-8730-57C18CD02474}" type="doc">
      <dgm:prSet loTypeId="urn:microsoft.com/office/officeart/2005/8/layout/hierarchy1" loCatId="hierarchy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F703153-56C2-4B56-91C6-4F85C25648B3}">
      <dgm:prSet/>
      <dgm:spPr/>
      <dgm:t>
        <a:bodyPr/>
        <a:lstStyle/>
        <a:p>
          <a:r>
            <a:rPr lang="en-US" dirty="0"/>
            <a:t>High school academics tend to focus on memorization, while college courses are geared more toward conceptualization.</a:t>
          </a:r>
        </a:p>
      </dgm:t>
    </dgm:pt>
    <dgm:pt modelId="{4D51E4FB-1D95-45C0-A02D-472ED2E95BD5}" type="parTrans" cxnId="{0EAB1ED8-2E7A-458F-8418-18E31642212F}">
      <dgm:prSet/>
      <dgm:spPr/>
      <dgm:t>
        <a:bodyPr/>
        <a:lstStyle/>
        <a:p>
          <a:endParaRPr lang="en-US"/>
        </a:p>
      </dgm:t>
    </dgm:pt>
    <dgm:pt modelId="{5955D417-86C5-463F-942A-9BB017C00BFC}" type="sibTrans" cxnId="{0EAB1ED8-2E7A-458F-8418-18E31642212F}">
      <dgm:prSet/>
      <dgm:spPr/>
      <dgm:t>
        <a:bodyPr/>
        <a:lstStyle/>
        <a:p>
          <a:endParaRPr lang="en-US"/>
        </a:p>
      </dgm:t>
    </dgm:pt>
    <dgm:pt modelId="{AC4C2F74-AE74-4DE5-9DDD-CBBBDCC770F1}">
      <dgm:prSet/>
      <dgm:spPr/>
      <dgm:t>
        <a:bodyPr/>
        <a:lstStyle/>
        <a:p>
          <a:r>
            <a:rPr lang="en-US" dirty="0"/>
            <a:t>College courses require more study time than high school students are used to – two to three hours per hour spent in class on average – and good writing skills, something that’s not as necessary in high school.</a:t>
          </a:r>
        </a:p>
      </dgm:t>
    </dgm:pt>
    <dgm:pt modelId="{EC481BCA-EAA6-4451-A2E7-08F5945DFB44}" type="parTrans" cxnId="{302883C5-AB9E-42D1-AD55-1ECEB8E13B34}">
      <dgm:prSet/>
      <dgm:spPr/>
      <dgm:t>
        <a:bodyPr/>
        <a:lstStyle/>
        <a:p>
          <a:endParaRPr lang="en-US"/>
        </a:p>
      </dgm:t>
    </dgm:pt>
    <dgm:pt modelId="{8A370E37-0387-4C06-BC26-93794E096CE5}" type="sibTrans" cxnId="{302883C5-AB9E-42D1-AD55-1ECEB8E13B34}">
      <dgm:prSet/>
      <dgm:spPr/>
      <dgm:t>
        <a:bodyPr/>
        <a:lstStyle/>
        <a:p>
          <a:endParaRPr lang="en-US"/>
        </a:p>
      </dgm:t>
    </dgm:pt>
    <dgm:pt modelId="{F5584C0A-7C9D-4DF2-848F-CB23F90399AC}" type="pres">
      <dgm:prSet presAssocID="{52403DC0-8EEB-485D-8730-57C18CD0247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E7B7F3-2053-409D-8336-92B49AAD3CA7}" type="pres">
      <dgm:prSet presAssocID="{BF703153-56C2-4B56-91C6-4F85C25648B3}" presName="hierRoot1" presStyleCnt="0"/>
      <dgm:spPr/>
    </dgm:pt>
    <dgm:pt modelId="{151D78E0-4886-4239-8A1F-69A54828175D}" type="pres">
      <dgm:prSet presAssocID="{BF703153-56C2-4B56-91C6-4F85C25648B3}" presName="composite" presStyleCnt="0"/>
      <dgm:spPr/>
    </dgm:pt>
    <dgm:pt modelId="{3D3F347D-050A-447E-8EAF-CC6F2D6B65E0}" type="pres">
      <dgm:prSet presAssocID="{BF703153-56C2-4B56-91C6-4F85C25648B3}" presName="background" presStyleLbl="node0" presStyleIdx="0" presStyleCnt="2"/>
      <dgm:spPr/>
    </dgm:pt>
    <dgm:pt modelId="{D4D7A18F-4B7F-468F-B07C-060476A42DB4}" type="pres">
      <dgm:prSet presAssocID="{BF703153-56C2-4B56-91C6-4F85C25648B3}" presName="text" presStyleLbl="fgAcc0" presStyleIdx="0" presStyleCnt="2">
        <dgm:presLayoutVars>
          <dgm:chPref val="3"/>
        </dgm:presLayoutVars>
      </dgm:prSet>
      <dgm:spPr/>
    </dgm:pt>
    <dgm:pt modelId="{C433AB7E-CB63-455A-BA14-F282D0B44CF8}" type="pres">
      <dgm:prSet presAssocID="{BF703153-56C2-4B56-91C6-4F85C25648B3}" presName="hierChild2" presStyleCnt="0"/>
      <dgm:spPr/>
    </dgm:pt>
    <dgm:pt modelId="{ACC54884-2CBA-4FE9-B337-82C328D9A8AE}" type="pres">
      <dgm:prSet presAssocID="{AC4C2F74-AE74-4DE5-9DDD-CBBBDCC770F1}" presName="hierRoot1" presStyleCnt="0"/>
      <dgm:spPr/>
    </dgm:pt>
    <dgm:pt modelId="{807BCA8A-D992-476C-B3CE-ED179C7E114E}" type="pres">
      <dgm:prSet presAssocID="{AC4C2F74-AE74-4DE5-9DDD-CBBBDCC770F1}" presName="composite" presStyleCnt="0"/>
      <dgm:spPr/>
    </dgm:pt>
    <dgm:pt modelId="{ACA08ECF-69CA-4360-B039-686247DF602D}" type="pres">
      <dgm:prSet presAssocID="{AC4C2F74-AE74-4DE5-9DDD-CBBBDCC770F1}" presName="background" presStyleLbl="node0" presStyleIdx="1" presStyleCnt="2"/>
      <dgm:spPr/>
    </dgm:pt>
    <dgm:pt modelId="{0699B7DF-83D3-4CFC-BE50-02607368C8A6}" type="pres">
      <dgm:prSet presAssocID="{AC4C2F74-AE74-4DE5-9DDD-CBBBDCC770F1}" presName="text" presStyleLbl="fgAcc0" presStyleIdx="1" presStyleCnt="2">
        <dgm:presLayoutVars>
          <dgm:chPref val="3"/>
        </dgm:presLayoutVars>
      </dgm:prSet>
      <dgm:spPr/>
    </dgm:pt>
    <dgm:pt modelId="{3363AE20-E30A-4529-A4CC-688E19E99AA4}" type="pres">
      <dgm:prSet presAssocID="{AC4C2F74-AE74-4DE5-9DDD-CBBBDCC770F1}" presName="hierChild2" presStyleCnt="0"/>
      <dgm:spPr/>
    </dgm:pt>
  </dgm:ptLst>
  <dgm:cxnLst>
    <dgm:cxn modelId="{BAAA2435-2325-44AE-B1DB-6E3AF48BE26C}" type="presOf" srcId="{AC4C2F74-AE74-4DE5-9DDD-CBBBDCC770F1}" destId="{0699B7DF-83D3-4CFC-BE50-02607368C8A6}" srcOrd="0" destOrd="0" presId="urn:microsoft.com/office/officeart/2005/8/layout/hierarchy1"/>
    <dgm:cxn modelId="{6001814D-01D3-41C0-AE14-B95342ABF400}" type="presOf" srcId="{BF703153-56C2-4B56-91C6-4F85C25648B3}" destId="{D4D7A18F-4B7F-468F-B07C-060476A42DB4}" srcOrd="0" destOrd="0" presId="urn:microsoft.com/office/officeart/2005/8/layout/hierarchy1"/>
    <dgm:cxn modelId="{E20ED67C-3523-43AB-B6B5-AD3AA7B40BA2}" type="presOf" srcId="{52403DC0-8EEB-485D-8730-57C18CD02474}" destId="{F5584C0A-7C9D-4DF2-848F-CB23F90399AC}" srcOrd="0" destOrd="0" presId="urn:microsoft.com/office/officeart/2005/8/layout/hierarchy1"/>
    <dgm:cxn modelId="{302883C5-AB9E-42D1-AD55-1ECEB8E13B34}" srcId="{52403DC0-8EEB-485D-8730-57C18CD02474}" destId="{AC4C2F74-AE74-4DE5-9DDD-CBBBDCC770F1}" srcOrd="1" destOrd="0" parTransId="{EC481BCA-EAA6-4451-A2E7-08F5945DFB44}" sibTransId="{8A370E37-0387-4C06-BC26-93794E096CE5}"/>
    <dgm:cxn modelId="{0EAB1ED8-2E7A-458F-8418-18E31642212F}" srcId="{52403DC0-8EEB-485D-8730-57C18CD02474}" destId="{BF703153-56C2-4B56-91C6-4F85C25648B3}" srcOrd="0" destOrd="0" parTransId="{4D51E4FB-1D95-45C0-A02D-472ED2E95BD5}" sibTransId="{5955D417-86C5-463F-942A-9BB017C00BFC}"/>
    <dgm:cxn modelId="{6F06364C-B45B-45C9-AC28-00E97674AD6E}" type="presParOf" srcId="{F5584C0A-7C9D-4DF2-848F-CB23F90399AC}" destId="{A5E7B7F3-2053-409D-8336-92B49AAD3CA7}" srcOrd="0" destOrd="0" presId="urn:microsoft.com/office/officeart/2005/8/layout/hierarchy1"/>
    <dgm:cxn modelId="{27906D4E-F731-4083-BB68-FDF4CA2B51BD}" type="presParOf" srcId="{A5E7B7F3-2053-409D-8336-92B49AAD3CA7}" destId="{151D78E0-4886-4239-8A1F-69A54828175D}" srcOrd="0" destOrd="0" presId="urn:microsoft.com/office/officeart/2005/8/layout/hierarchy1"/>
    <dgm:cxn modelId="{F9E69463-4CD0-4EB2-AF20-ACD469389980}" type="presParOf" srcId="{151D78E0-4886-4239-8A1F-69A54828175D}" destId="{3D3F347D-050A-447E-8EAF-CC6F2D6B65E0}" srcOrd="0" destOrd="0" presId="urn:microsoft.com/office/officeart/2005/8/layout/hierarchy1"/>
    <dgm:cxn modelId="{0060B50E-2955-4793-B3EF-6C10D9CA2874}" type="presParOf" srcId="{151D78E0-4886-4239-8A1F-69A54828175D}" destId="{D4D7A18F-4B7F-468F-B07C-060476A42DB4}" srcOrd="1" destOrd="0" presId="urn:microsoft.com/office/officeart/2005/8/layout/hierarchy1"/>
    <dgm:cxn modelId="{59FA47D5-D201-494B-BF68-D64951DB459D}" type="presParOf" srcId="{A5E7B7F3-2053-409D-8336-92B49AAD3CA7}" destId="{C433AB7E-CB63-455A-BA14-F282D0B44CF8}" srcOrd="1" destOrd="0" presId="urn:microsoft.com/office/officeart/2005/8/layout/hierarchy1"/>
    <dgm:cxn modelId="{C80BABD2-2A96-439C-BFA3-416FFB2138A0}" type="presParOf" srcId="{F5584C0A-7C9D-4DF2-848F-CB23F90399AC}" destId="{ACC54884-2CBA-4FE9-B337-82C328D9A8AE}" srcOrd="1" destOrd="0" presId="urn:microsoft.com/office/officeart/2005/8/layout/hierarchy1"/>
    <dgm:cxn modelId="{4C6F7E82-A30F-4060-9857-90AF636D35D4}" type="presParOf" srcId="{ACC54884-2CBA-4FE9-B337-82C328D9A8AE}" destId="{807BCA8A-D992-476C-B3CE-ED179C7E114E}" srcOrd="0" destOrd="0" presId="urn:microsoft.com/office/officeart/2005/8/layout/hierarchy1"/>
    <dgm:cxn modelId="{F1CE66E5-D369-4EE3-A5CE-146290B5CC82}" type="presParOf" srcId="{807BCA8A-D992-476C-B3CE-ED179C7E114E}" destId="{ACA08ECF-69CA-4360-B039-686247DF602D}" srcOrd="0" destOrd="0" presId="urn:microsoft.com/office/officeart/2005/8/layout/hierarchy1"/>
    <dgm:cxn modelId="{D2F9F0FB-2823-4553-9513-BDAD6E6A7CBA}" type="presParOf" srcId="{807BCA8A-D992-476C-B3CE-ED179C7E114E}" destId="{0699B7DF-83D3-4CFC-BE50-02607368C8A6}" srcOrd="1" destOrd="0" presId="urn:microsoft.com/office/officeart/2005/8/layout/hierarchy1"/>
    <dgm:cxn modelId="{18CB7878-8598-466D-A807-846BE42ADDAA}" type="presParOf" srcId="{ACC54884-2CBA-4FE9-B337-82C328D9A8AE}" destId="{3363AE20-E30A-4529-A4CC-688E19E99A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C30F5-59A5-4036-811F-2EF8C6DC1C73}">
      <dsp:nvSpPr>
        <dsp:cNvPr id="0" name=""/>
        <dsp:cNvSpPr/>
      </dsp:nvSpPr>
      <dsp:spPr>
        <a:xfrm rot="5400000">
          <a:off x="4135872" y="-1632094"/>
          <a:ext cx="800372" cy="426923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Secure in Knowledge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Intellectual Risk Takers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Comfortable Exploring &amp; Evaluating Ideas and Arguments 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Communicate &amp; Defend Views and Opinions While Respecting Others</a:t>
          </a:r>
        </a:p>
      </dsp:txBody>
      <dsp:txXfrm rot="-5400000">
        <a:off x="2401443" y="141406"/>
        <a:ext cx="4230161" cy="722230"/>
      </dsp:txXfrm>
    </dsp:sp>
    <dsp:sp modelId="{6CA7EFC3-939D-4A79-B240-0154498D831C}">
      <dsp:nvSpPr>
        <dsp:cNvPr id="0" name=""/>
        <dsp:cNvSpPr/>
      </dsp:nvSpPr>
      <dsp:spPr>
        <a:xfrm>
          <a:off x="0" y="2288"/>
          <a:ext cx="2401443" cy="1000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Confident</a:t>
          </a:r>
        </a:p>
      </dsp:txBody>
      <dsp:txXfrm>
        <a:off x="48839" y="51127"/>
        <a:ext cx="2303765" cy="902788"/>
      </dsp:txXfrm>
    </dsp:sp>
    <dsp:sp modelId="{C3E0D25E-5416-4D56-AE36-D6E5559FA2CC}">
      <dsp:nvSpPr>
        <dsp:cNvPr id="0" name=""/>
        <dsp:cNvSpPr/>
      </dsp:nvSpPr>
      <dsp:spPr>
        <a:xfrm rot="5400000">
          <a:off x="4135872" y="-581605"/>
          <a:ext cx="800372" cy="426923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Takes Ownership of Learning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Demonstrates Intellectual Integrity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Collaborative &amp; Supportive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Appreciates Culture, Context, and Community</a:t>
          </a:r>
        </a:p>
      </dsp:txBody>
      <dsp:txXfrm rot="-5400000">
        <a:off x="2401443" y="1191895"/>
        <a:ext cx="4230161" cy="722230"/>
      </dsp:txXfrm>
    </dsp:sp>
    <dsp:sp modelId="{5DFF2B5A-60B4-4EAE-91F0-727EDC58B8EE}">
      <dsp:nvSpPr>
        <dsp:cNvPr id="0" name=""/>
        <dsp:cNvSpPr/>
      </dsp:nvSpPr>
      <dsp:spPr>
        <a:xfrm>
          <a:off x="0" y="1052777"/>
          <a:ext cx="2401443" cy="1000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Responsible</a:t>
          </a:r>
        </a:p>
      </dsp:txBody>
      <dsp:txXfrm>
        <a:off x="48839" y="1101616"/>
        <a:ext cx="2303765" cy="902788"/>
      </dsp:txXfrm>
    </dsp:sp>
    <dsp:sp modelId="{C8B37112-65EB-473F-B5FD-503A1C8B24F1}">
      <dsp:nvSpPr>
        <dsp:cNvPr id="0" name=""/>
        <dsp:cNvSpPr/>
      </dsp:nvSpPr>
      <dsp:spPr>
        <a:xfrm rot="5400000">
          <a:off x="4135872" y="468883"/>
          <a:ext cx="800372" cy="426923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Values the Process of Learning as well as  the Products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Develops Strategies to Become a Life-Long Learner</a:t>
          </a:r>
        </a:p>
      </dsp:txBody>
      <dsp:txXfrm rot="-5400000">
        <a:off x="2401443" y="2242384"/>
        <a:ext cx="4230161" cy="722230"/>
      </dsp:txXfrm>
    </dsp:sp>
    <dsp:sp modelId="{3A25810F-376F-47AE-92B6-6B0540B8CF10}">
      <dsp:nvSpPr>
        <dsp:cNvPr id="0" name=""/>
        <dsp:cNvSpPr/>
      </dsp:nvSpPr>
      <dsp:spPr>
        <a:xfrm>
          <a:off x="0" y="2103266"/>
          <a:ext cx="2401443" cy="1000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Reflective</a:t>
          </a:r>
        </a:p>
      </dsp:txBody>
      <dsp:txXfrm>
        <a:off x="48839" y="2152105"/>
        <a:ext cx="2303765" cy="902788"/>
      </dsp:txXfrm>
    </dsp:sp>
    <dsp:sp modelId="{66B42A3F-5006-4FFF-BF59-8AA8B29FBE7C}">
      <dsp:nvSpPr>
        <dsp:cNvPr id="0" name=""/>
        <dsp:cNvSpPr/>
      </dsp:nvSpPr>
      <dsp:spPr>
        <a:xfrm rot="5400000">
          <a:off x="4135872" y="1519373"/>
          <a:ext cx="800372" cy="426923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Equipped for New and Future Challenges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Resourceful, Creative, and Imaginative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Applies Knowledge and Understanding to New Situations</a:t>
          </a:r>
        </a:p>
      </dsp:txBody>
      <dsp:txXfrm rot="-5400000">
        <a:off x="2401443" y="3292874"/>
        <a:ext cx="4230161" cy="722230"/>
      </dsp:txXfrm>
    </dsp:sp>
    <dsp:sp modelId="{AB71E594-EE8C-4CBF-8CF9-642F2E1DD1FD}">
      <dsp:nvSpPr>
        <dsp:cNvPr id="0" name=""/>
        <dsp:cNvSpPr/>
      </dsp:nvSpPr>
      <dsp:spPr>
        <a:xfrm>
          <a:off x="0" y="3153756"/>
          <a:ext cx="2401443" cy="1000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Innovative</a:t>
          </a:r>
        </a:p>
      </dsp:txBody>
      <dsp:txXfrm>
        <a:off x="48839" y="3202595"/>
        <a:ext cx="2303765" cy="902788"/>
      </dsp:txXfrm>
    </dsp:sp>
    <dsp:sp modelId="{68865F4F-B34A-480A-B9D1-965C2514B005}">
      <dsp:nvSpPr>
        <dsp:cNvPr id="0" name=""/>
        <dsp:cNvSpPr/>
      </dsp:nvSpPr>
      <dsp:spPr>
        <a:xfrm rot="5400000">
          <a:off x="4135872" y="2569862"/>
          <a:ext cx="800372" cy="4269232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Curious and Inquiry Driven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Receptive to New Ideas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/>
            <a:t>Equipped to Participate Constructively in Society and the Economy (Locally, Nationally, and Globally) </a:t>
          </a:r>
        </a:p>
      </dsp:txBody>
      <dsp:txXfrm rot="-5400000">
        <a:off x="2401443" y="4343363"/>
        <a:ext cx="4230161" cy="722230"/>
      </dsp:txXfrm>
    </dsp:sp>
    <dsp:sp modelId="{C8FB33CC-FD5B-45F1-A0F0-C3D2B3AF6096}">
      <dsp:nvSpPr>
        <dsp:cNvPr id="0" name=""/>
        <dsp:cNvSpPr/>
      </dsp:nvSpPr>
      <dsp:spPr>
        <a:xfrm>
          <a:off x="0" y="4204245"/>
          <a:ext cx="2401443" cy="100046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Engaged</a:t>
          </a:r>
        </a:p>
      </dsp:txBody>
      <dsp:txXfrm>
        <a:off x="48839" y="4253084"/>
        <a:ext cx="2303765" cy="902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E14FD-67C3-4C37-8668-9162374B852A}">
      <dsp:nvSpPr>
        <dsp:cNvPr id="0" name=""/>
        <dsp:cNvSpPr/>
      </dsp:nvSpPr>
      <dsp:spPr>
        <a:xfrm>
          <a:off x="975216" y="59876"/>
          <a:ext cx="752255" cy="7522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D392E-1F44-4576-BC5E-AEEB721C89B6}">
      <dsp:nvSpPr>
        <dsp:cNvPr id="0" name=""/>
        <dsp:cNvSpPr/>
      </dsp:nvSpPr>
      <dsp:spPr>
        <a:xfrm>
          <a:off x="515504" y="1446992"/>
          <a:ext cx="1671679" cy="284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Earn college credit</a:t>
          </a:r>
        </a:p>
      </dsp:txBody>
      <dsp:txXfrm>
        <a:off x="515504" y="1446992"/>
        <a:ext cx="1671679" cy="2844467"/>
      </dsp:txXfrm>
    </dsp:sp>
    <dsp:sp modelId="{450E64E5-9D04-4B38-9CCB-D72693C290ED}">
      <dsp:nvSpPr>
        <dsp:cNvPr id="0" name=""/>
        <dsp:cNvSpPr/>
      </dsp:nvSpPr>
      <dsp:spPr>
        <a:xfrm>
          <a:off x="2939440" y="59876"/>
          <a:ext cx="752255" cy="7522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FF340-B1C1-4000-93DA-3A9329FFC433}">
      <dsp:nvSpPr>
        <dsp:cNvPr id="0" name=""/>
        <dsp:cNvSpPr/>
      </dsp:nvSpPr>
      <dsp:spPr>
        <a:xfrm>
          <a:off x="2479728" y="1446992"/>
          <a:ext cx="1671679" cy="284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Greater Flexibility</a:t>
          </a:r>
        </a:p>
      </dsp:txBody>
      <dsp:txXfrm>
        <a:off x="2479728" y="1446992"/>
        <a:ext cx="1671679" cy="2844467"/>
      </dsp:txXfrm>
    </dsp:sp>
    <dsp:sp modelId="{74397B5D-CAB8-493A-A7BE-B24A03739F29}">
      <dsp:nvSpPr>
        <dsp:cNvPr id="0" name=""/>
        <dsp:cNvSpPr/>
      </dsp:nvSpPr>
      <dsp:spPr>
        <a:xfrm>
          <a:off x="4903663" y="59876"/>
          <a:ext cx="752255" cy="7522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32919-C6E8-426B-82F0-3896930B81AE}">
      <dsp:nvSpPr>
        <dsp:cNvPr id="0" name=""/>
        <dsp:cNvSpPr/>
      </dsp:nvSpPr>
      <dsp:spPr>
        <a:xfrm>
          <a:off x="4443951" y="1157625"/>
          <a:ext cx="1671679" cy="284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AICE Program graduates had a higher GPA (3.46) whereas students coming from other acceleration mechanisms such as Advanced Placement (AP) and International Baccalaureate (IB) had an average GPA of 3.12 and 3.10 respectively. </a:t>
          </a:r>
        </a:p>
      </dsp:txBody>
      <dsp:txXfrm>
        <a:off x="4443951" y="1157625"/>
        <a:ext cx="1671679" cy="2844467"/>
      </dsp:txXfrm>
    </dsp:sp>
    <dsp:sp modelId="{2363DB7B-F984-4676-967A-7F8CA0998F62}">
      <dsp:nvSpPr>
        <dsp:cNvPr id="0" name=""/>
        <dsp:cNvSpPr/>
      </dsp:nvSpPr>
      <dsp:spPr>
        <a:xfrm>
          <a:off x="6867887" y="59876"/>
          <a:ext cx="752255" cy="7522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0DD38-57CE-4316-BC3C-B53E99E0699C}">
      <dsp:nvSpPr>
        <dsp:cNvPr id="0" name=""/>
        <dsp:cNvSpPr/>
      </dsp:nvSpPr>
      <dsp:spPr>
        <a:xfrm>
          <a:off x="6408175" y="1446992"/>
          <a:ext cx="1671679" cy="284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Bright Futures Eligibility</a:t>
          </a:r>
        </a:p>
      </dsp:txBody>
      <dsp:txXfrm>
        <a:off x="6408175" y="1446992"/>
        <a:ext cx="1671679" cy="28444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F347D-050A-447E-8EAF-CC6F2D6B65E0}">
      <dsp:nvSpPr>
        <dsp:cNvPr id="0" name=""/>
        <dsp:cNvSpPr/>
      </dsp:nvSpPr>
      <dsp:spPr>
        <a:xfrm>
          <a:off x="1264" y="1314633"/>
          <a:ext cx="4438167" cy="28182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D7A18F-4B7F-468F-B07C-060476A42DB4}">
      <dsp:nvSpPr>
        <dsp:cNvPr id="0" name=""/>
        <dsp:cNvSpPr/>
      </dsp:nvSpPr>
      <dsp:spPr>
        <a:xfrm>
          <a:off x="494394" y="1783107"/>
          <a:ext cx="4438167" cy="281823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High school academics tend to focus on memorization, while college courses are geared more toward conceptualization.</a:t>
          </a:r>
        </a:p>
      </dsp:txBody>
      <dsp:txXfrm>
        <a:off x="576937" y="1865650"/>
        <a:ext cx="4273081" cy="2653150"/>
      </dsp:txXfrm>
    </dsp:sp>
    <dsp:sp modelId="{ACA08ECF-69CA-4360-B039-686247DF602D}">
      <dsp:nvSpPr>
        <dsp:cNvPr id="0" name=""/>
        <dsp:cNvSpPr/>
      </dsp:nvSpPr>
      <dsp:spPr>
        <a:xfrm>
          <a:off x="5425690" y="1314633"/>
          <a:ext cx="4438167" cy="28182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99B7DF-83D3-4CFC-BE50-02607368C8A6}">
      <dsp:nvSpPr>
        <dsp:cNvPr id="0" name=""/>
        <dsp:cNvSpPr/>
      </dsp:nvSpPr>
      <dsp:spPr>
        <a:xfrm>
          <a:off x="5918820" y="1783107"/>
          <a:ext cx="4438167" cy="281823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College courses require more study time than high school students are used to – two to three hours per hour spent in class on average – and good writing skills, something that’s not as necessary in high school.</a:t>
          </a:r>
        </a:p>
      </dsp:txBody>
      <dsp:txXfrm>
        <a:off x="6001363" y="1865650"/>
        <a:ext cx="4273081" cy="2653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4E4EC-BDA3-447E-B697-17D95A6DA0AD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29AA9-6163-4E31-BBB2-E6E1AFDD3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3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ridgeinternational.org/recogni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4FC0BC1-AC77-4445-B919-2EE3746D98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CB3D82-9FBD-4CA0-8A47-49C14CB2F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qualifications are accepted at over 1400 institutions across 195 countries, </a:t>
            </a:r>
            <a:r>
              <a:rPr lang="en-GB" sz="10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the top ranking universities around the world that you can see on this slide.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Cambridge students can be confident that their qualifications will be understood and valued throughout their education and career, in their home country and internationally.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use Cambridge International AS &amp; A Levels to gain places at leading universities worldwide including in the UK, Ireland, USA, Canada, Australia, New Zealand, India, Singapore, Egypt, Jordan, South Africa, the Netherlands, Germany and Spain.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International AS &amp; A Levels are accepted for entrance to all UK universities.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places such as the United States and Canada, good grades in carefully chosen Cambridge International A Level subjects can result in up to one year of university course credit.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650 US universities accept Cambridge International AS &amp; A Levels, including all Ivy League and Ivy Plus universities. These universities include Brown, Harvard, MIT, Stanford and Yale.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about recognition of Cambridge qualifications, including a database of institutions that accept them, go to 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www.cambridgeinternational.org/recognition</a:t>
            </a:r>
            <a:r>
              <a:rPr lang="en-GB" sz="1000">
                <a:latin typeface="Arial" panose="020B0604020202020204" pitchFamily="34" charset="0"/>
                <a:cs typeface="Arial" panose="020B0604020202020204" pitchFamily="34" charset="0"/>
              </a:rPr>
              <a:t> where you will find </a:t>
            </a:r>
            <a:r>
              <a:rPr lang="en-GB" altLang="en-US" sz="1000">
                <a:latin typeface="Arial" panose="020B0604020202020204" pitchFamily="34" charset="0"/>
                <a:cs typeface="Arial" panose="020B0604020202020204" pitchFamily="34" charset="0"/>
              </a:rPr>
              <a:t>a recognition database listing all the universities and higher education institutions that recognise Cambridge qualifications.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altLang="en-US" sz="1000">
                <a:latin typeface="Arial" panose="020B0604020202020204" pitchFamily="34" charset="0"/>
                <a:cs typeface="Arial" panose="020B0604020202020204" pitchFamily="34" charset="0"/>
              </a:rPr>
              <a:t>It is easy to search the database to find university entry criteria - </a:t>
            </a:r>
            <a:r>
              <a:rPr lang="en-GB" altLang="en-US" sz="100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you can search by country and by qualification.</a:t>
            </a: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2D54105D-DA05-374B-88BD-FECC20EE6E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89DB8AD-210F-4ABA-9E39-A71B79B7542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1503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1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33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5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4466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0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0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B8AD-210F-4ABA-9E39-A71B79B7542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4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89DB8AD-210F-4ABA-9E39-A71B79B7542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4D3A528-30A0-4081-83DA-37C2FF5F3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manda.miller@hcps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manda.miller@hcps.ne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ngall.com/education-pn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7712-8F99-400C-97DA-E8048ADC5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04" y="1128216"/>
            <a:ext cx="5157591" cy="3107881"/>
          </a:xfrm>
        </p:spPr>
        <p:txBody>
          <a:bodyPr>
            <a:normAutofit/>
          </a:bodyPr>
          <a:lstStyle/>
          <a:p>
            <a:r>
              <a:rPr lang="en-US" dirty="0"/>
              <a:t>Sumner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DD0F1-829F-48D1-8DE9-94D523C1D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04" y="4722077"/>
            <a:ext cx="6588536" cy="10077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dirty="0">
                <a:solidFill>
                  <a:schemeClr val="tx1">
                    <a:lumMod val="85000"/>
                  </a:schemeClr>
                </a:solidFill>
              </a:rPr>
              <a:t>Cambridge AICE Family Information Session</a:t>
            </a:r>
          </a:p>
          <a:p>
            <a:r>
              <a:rPr lang="en-US" sz="3000" dirty="0">
                <a:solidFill>
                  <a:schemeClr val="tx1">
                    <a:lumMod val="8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Kristy.Baker@hcps.net</a:t>
            </a:r>
          </a:p>
          <a:p>
            <a:r>
              <a:rPr lang="en-US" sz="3000" dirty="0">
                <a:solidFill>
                  <a:schemeClr val="tx1">
                    <a:lumMod val="85000"/>
                  </a:schemeClr>
                </a:solidFill>
              </a:rPr>
              <a:t>August 5, 2021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506C25-341B-4B74-A1A5-7160AD8C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4" y="0"/>
            <a:ext cx="461996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947D891F-3327-4608-A2B2-ECCFBDF95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0" y="4948289"/>
            <a:ext cx="4288536" cy="696887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3CF8C8-E569-4930-A1F5-43FB2D78D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98" y="715140"/>
            <a:ext cx="3230740" cy="31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2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26C7CC-4C80-46EC-BF1E-1654DAC8F7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797589"/>
              </p:ext>
            </p:extLst>
          </p:nvPr>
        </p:nvGraphicFramePr>
        <p:xfrm>
          <a:off x="1119189" y="548587"/>
          <a:ext cx="10358252" cy="591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95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4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A40F1-EB9A-4903-B6D1-2C41FF964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686" y="758952"/>
            <a:ext cx="1995757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300" dirty="0"/>
              <a:t>AICE courses are aligned with 21st Century Skills</a:t>
            </a:r>
          </a:p>
        </p:txBody>
      </p:sp>
      <p:pic>
        <p:nvPicPr>
          <p:cNvPr id="9" name="Picture 9" descr="Company name&#10;&#10;Description automatically generated">
            <a:extLst>
              <a:ext uri="{FF2B5EF4-FFF2-40B4-BE49-F238E27FC236}">
                <a16:creationId xmlns:a16="http://schemas.microsoft.com/office/drawing/2014/main" id="{83099B43-A92A-4E54-8A8F-0FFF65B2C2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559" y="228336"/>
            <a:ext cx="8509913" cy="653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5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0E99ED6D-365F-4CAE-942F-ECA78F74B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42F24F1-C1EF-471F-A19B-A340CE541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6C425C-3C64-47BA-B583-94D39B9B7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6568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83CF73-2AF1-45C9-95BF-0EA346204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530" y="476780"/>
            <a:ext cx="6035409" cy="59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2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hade val="98000"/>
                <a:satMod val="130000"/>
                <a:lumMod val="102000"/>
              </a:schemeClr>
            </a:gs>
            <a:gs pos="100000">
              <a:schemeClr val="bg1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9B0F74F9-E373-4883-A533-C80C53DE6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65FFFB-1163-4DA7-83B0-B8677ABBC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EFBA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117A05-2F4F-4370-A926-6191A5C3D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4C125A9-202C-4296-969E-E9404B682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186" y="1123527"/>
            <a:ext cx="667362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16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78C6A-8EB0-D44B-94B8-FE30877AA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AICE Diploma Option</a:t>
            </a:r>
          </a:p>
        </p:txBody>
      </p:sp>
    </p:spTree>
    <p:extLst>
      <p:ext uri="{BB962C8B-B14F-4D97-AF65-F5344CB8AC3E}">
        <p14:creationId xmlns:p14="http://schemas.microsoft.com/office/powerpoint/2010/main" val="248398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23F43-760F-499A-9648-1466FD6D4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640080"/>
            <a:ext cx="3075836" cy="1325562"/>
          </a:xfrm>
        </p:spPr>
        <p:txBody>
          <a:bodyPr>
            <a:normAutofit fontScale="90000"/>
          </a:bodyPr>
          <a:lstStyle/>
          <a:p>
            <a:r>
              <a:rPr lang="en-US" sz="3200"/>
              <a:t>AICE DIPLOMA PLAN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9101F8-7D25-4580-ADB5-BEFDFAEF2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489" y="2301555"/>
            <a:ext cx="3075836" cy="3878582"/>
          </a:xfrm>
        </p:spPr>
        <p:txBody>
          <a:bodyPr>
            <a:normAutofit/>
          </a:bodyPr>
          <a:lstStyle/>
          <a:p>
            <a:r>
              <a:rPr lang="en-US" sz="1600"/>
              <a:t>Students need to earn a total of 7 credits by passing AICE exams in 25 months (3 exam cycles).</a:t>
            </a:r>
          </a:p>
          <a:p>
            <a:r>
              <a:rPr lang="en-US" sz="1600"/>
              <a:t>Students must take a course in each of the 3 groups</a:t>
            </a:r>
          </a:p>
          <a:p>
            <a:r>
              <a:rPr lang="en-US" sz="1600"/>
              <a:t>Every AICE diploma student must take AS Level Global Perspectives</a:t>
            </a:r>
          </a:p>
          <a:p>
            <a:r>
              <a:rPr lang="en-US" sz="1600"/>
              <a:t>Students may take more than the required 7 courses for the diploma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50CF56A-86C6-47F7-ADCE-CC8F8BACA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" r="1207" b="-1"/>
          <a:stretch/>
        </p:blipFill>
        <p:spPr>
          <a:xfrm>
            <a:off x="4636414" y="1058779"/>
            <a:ext cx="6196073" cy="56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7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BD4179-135F-47C6-BB16-EE376CBC85EF}"/>
              </a:ext>
            </a:extLst>
          </p:cNvPr>
          <p:cNvSpPr/>
          <p:nvPr/>
        </p:nvSpPr>
        <p:spPr>
          <a:xfrm>
            <a:off x="3685791" y="466564"/>
            <a:ext cx="4570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AICE Course Offerings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8512860-3CFF-A8FA-13EE-5CB2F348DB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568928"/>
              </p:ext>
            </p:extLst>
          </p:nvPr>
        </p:nvGraphicFramePr>
        <p:xfrm>
          <a:off x="1094093" y="1098704"/>
          <a:ext cx="9515619" cy="4846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726">
                  <a:extLst>
                    <a:ext uri="{9D8B030D-6E8A-4147-A177-3AD203B41FA5}">
                      <a16:colId xmlns:a16="http://schemas.microsoft.com/office/drawing/2014/main" val="400583895"/>
                    </a:ext>
                  </a:extLst>
                </a:gridCol>
                <a:gridCol w="2337711">
                  <a:extLst>
                    <a:ext uri="{9D8B030D-6E8A-4147-A177-3AD203B41FA5}">
                      <a16:colId xmlns:a16="http://schemas.microsoft.com/office/drawing/2014/main" val="3472709787"/>
                    </a:ext>
                  </a:extLst>
                </a:gridCol>
                <a:gridCol w="2386591">
                  <a:extLst>
                    <a:ext uri="{9D8B030D-6E8A-4147-A177-3AD203B41FA5}">
                      <a16:colId xmlns:a16="http://schemas.microsoft.com/office/drawing/2014/main" val="3243354102"/>
                    </a:ext>
                  </a:extLst>
                </a:gridCol>
                <a:gridCol w="2386591">
                  <a:extLst>
                    <a:ext uri="{9D8B030D-6E8A-4147-A177-3AD203B41FA5}">
                      <a16:colId xmlns:a16="http://schemas.microsoft.com/office/drawing/2014/main" val="2330403283"/>
                    </a:ext>
                  </a:extLst>
                </a:gridCol>
              </a:tblGrid>
              <a:tr h="59650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 1: Math &amp; Science</a:t>
                      </a:r>
                    </a:p>
                  </a:txBody>
                  <a:tcPr marL="93783" marR="93783" marT="46891" marB="46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 2: Languages</a:t>
                      </a:r>
                    </a:p>
                  </a:txBody>
                  <a:tcPr marL="93783" marR="93783" marT="46891" marB="46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 3: Humanities</a:t>
                      </a:r>
                    </a:p>
                  </a:txBody>
                  <a:tcPr marL="93783" marR="93783" marT="46891" marB="46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Group 4: Interdisciplinary</a:t>
                      </a:r>
                    </a:p>
                  </a:txBody>
                  <a:tcPr marL="93783" marR="93783" marT="46891" marB="46891"/>
                </a:tc>
                <a:extLst>
                  <a:ext uri="{0D108BD9-81ED-4DB2-BD59-A6C34878D82A}">
                    <a16:rowId xmlns:a16="http://schemas.microsoft.com/office/drawing/2014/main" val="3729866014"/>
                  </a:ext>
                </a:extLst>
              </a:tr>
              <a:tr h="26663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 Level Math</a:t>
                      </a:r>
                    </a:p>
                    <a:p>
                      <a:pPr algn="ctr"/>
                      <a:r>
                        <a:rPr lang="en-US" sz="1400" dirty="0"/>
                        <a:t>AS Level Biology</a:t>
                      </a:r>
                    </a:p>
                    <a:p>
                      <a:pPr algn="ctr"/>
                      <a:r>
                        <a:rPr lang="en-US" sz="1400" dirty="0"/>
                        <a:t>AS Chemistry</a:t>
                      </a:r>
                    </a:p>
                    <a:p>
                      <a:pPr algn="ctr"/>
                      <a:r>
                        <a:rPr lang="en-US" sz="1400" dirty="0"/>
                        <a:t>AS Level Marine Science</a:t>
                      </a:r>
                    </a:p>
                    <a:p>
                      <a:pPr algn="ctr"/>
                      <a:r>
                        <a:rPr lang="en-US" sz="1400" dirty="0"/>
                        <a:t>AS Level Informational Technology</a:t>
                      </a:r>
                    </a:p>
                    <a:p>
                      <a:pPr algn="ctr"/>
                      <a:r>
                        <a:rPr lang="en-US" sz="1400" dirty="0"/>
                        <a:t>AS Level Environmental Management*</a:t>
                      </a:r>
                    </a:p>
                    <a:p>
                      <a:pPr algn="ctr"/>
                      <a:r>
                        <a:rPr lang="en-US" sz="1400" dirty="0"/>
                        <a:t>AS Level Physical Education*</a:t>
                      </a:r>
                    </a:p>
                    <a:p>
                      <a:pPr algn="ctr"/>
                      <a:r>
                        <a:rPr lang="en-US" sz="1400" dirty="0"/>
                        <a:t>AS Level Psychology*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dirty="0"/>
                    </a:p>
                  </a:txBody>
                  <a:tcPr marL="93783" marR="93783" marT="46891" marB="46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 English Language</a:t>
                      </a:r>
                    </a:p>
                    <a:p>
                      <a:pPr algn="ctr"/>
                      <a:r>
                        <a:rPr lang="en-US" sz="1400" dirty="0"/>
                        <a:t>AS Spanish Language</a:t>
                      </a:r>
                    </a:p>
                  </a:txBody>
                  <a:tcPr marL="93783" marR="93783" marT="46891" marB="46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 Level History, US </a:t>
                      </a:r>
                    </a:p>
                    <a:p>
                      <a:pPr algn="ctr"/>
                      <a:r>
                        <a:rPr lang="en-US" sz="1400" dirty="0"/>
                        <a:t>AS Level History, Euro</a:t>
                      </a:r>
                    </a:p>
                    <a:p>
                      <a:pPr algn="ctr"/>
                      <a:r>
                        <a:rPr lang="en-US" sz="1400" dirty="0"/>
                        <a:t>AS Level Drama</a:t>
                      </a:r>
                    </a:p>
                    <a:p>
                      <a:pPr algn="ctr"/>
                      <a:r>
                        <a:rPr lang="en-US" sz="1400" dirty="0"/>
                        <a:t>AS Level Art &amp; Design</a:t>
                      </a:r>
                    </a:p>
                    <a:p>
                      <a:pPr algn="ctr"/>
                      <a:r>
                        <a:rPr lang="en-US" sz="1400" dirty="0"/>
                        <a:t>AS Level Media Studies</a:t>
                      </a:r>
                    </a:p>
                    <a:p>
                      <a:pPr algn="ctr"/>
                      <a:r>
                        <a:rPr lang="en-US" sz="1400" dirty="0"/>
                        <a:t>AS Level English Literature</a:t>
                      </a:r>
                    </a:p>
                    <a:p>
                      <a:pPr algn="ctr"/>
                      <a:r>
                        <a:rPr lang="en-US" sz="1400" dirty="0"/>
                        <a:t>AS Level Environmental Management*</a:t>
                      </a:r>
                    </a:p>
                    <a:p>
                      <a:pPr algn="ctr"/>
                      <a:r>
                        <a:rPr lang="en-US" sz="1400" dirty="0"/>
                        <a:t>AS Level Physical Education*</a:t>
                      </a:r>
                    </a:p>
                    <a:p>
                      <a:pPr algn="ctr"/>
                      <a:r>
                        <a:rPr lang="en-US" sz="1400" dirty="0"/>
                        <a:t>AS Level Psychology*</a:t>
                      </a:r>
                    </a:p>
                    <a:p>
                      <a:pPr algn="ctr"/>
                      <a:r>
                        <a:rPr lang="en-US" sz="1400" dirty="0"/>
                        <a:t>AS Travel &amp; Tourism</a:t>
                      </a:r>
                    </a:p>
                  </a:txBody>
                  <a:tcPr marL="93783" marR="93783" marT="46891" marB="468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AS English General Paper</a:t>
                      </a:r>
                    </a:p>
                    <a:p>
                      <a:pPr algn="ctr"/>
                      <a:r>
                        <a:rPr lang="en-US" sz="1400" dirty="0"/>
                        <a:t>AS Thinking Skills</a:t>
                      </a:r>
                    </a:p>
                  </a:txBody>
                  <a:tcPr marL="93783" marR="93783" marT="46891" marB="46891"/>
                </a:tc>
                <a:extLst>
                  <a:ext uri="{0D108BD9-81ED-4DB2-BD59-A6C34878D82A}">
                    <a16:rowId xmlns:a16="http://schemas.microsoft.com/office/drawing/2014/main" val="1069484804"/>
                  </a:ext>
                </a:extLst>
              </a:tr>
              <a:tr h="1336747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ALL AICE DIPLOMA SEEKING STUDENTS WILL TAKE </a:t>
                      </a:r>
                      <a:r>
                        <a:rPr lang="en-US" sz="1400" u="sng" dirty="0"/>
                        <a:t>AS LEVEL GLOBAL PERSPECTIVES</a:t>
                      </a:r>
                    </a:p>
                  </a:txBody>
                  <a:tcPr marL="93783" marR="93783" marT="46891" marB="4689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3783" marR="93783" marT="46891" marB="4689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3783" marR="93783" marT="46891" marB="46891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3783" marR="93783" marT="46891" marB="46891"/>
                </a:tc>
                <a:extLst>
                  <a:ext uri="{0D108BD9-81ED-4DB2-BD59-A6C34878D82A}">
                    <a16:rowId xmlns:a16="http://schemas.microsoft.com/office/drawing/2014/main" val="1789683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52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03A335-90D0-23A2-147B-465F439AD5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8" r="1457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30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397CE7-F90B-D226-F357-84A8D17C3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75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3411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66331EE9-9C58-4D7D-BE64-42D2085259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063" r="7" b="149"/>
          <a:stretch/>
        </p:blipFill>
        <p:spPr>
          <a:xfrm>
            <a:off x="20" y="-2"/>
            <a:ext cx="11341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70DE4A-56F1-4CD0-A503-087EA614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39631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/>
              <a:t>WE ARE PART OF THE SAME TEAM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8C6639-F651-4D15-A695-E9D03BB2A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rgbClr val="3030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957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41B437A-2AE4-A347-B991-E65EC05D5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13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A25E-D1AF-4E87-A19A-E2806AC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32" y="365760"/>
            <a:ext cx="5997678" cy="1325562"/>
          </a:xfrm>
        </p:spPr>
        <p:txBody>
          <a:bodyPr>
            <a:normAutofit/>
          </a:bodyPr>
          <a:lstStyle/>
          <a:p>
            <a:r>
              <a:rPr lang="en-US" dirty="0"/>
              <a:t>How to support your student: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F36A-75CB-46A8-A088-2AD1C740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139" y="2005739"/>
            <a:ext cx="6015571" cy="417439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Along with grades, connect with the teachers about your student's progress.</a:t>
            </a:r>
          </a:p>
          <a:p>
            <a:r>
              <a:rPr lang="en-US" sz="2400" dirty="0"/>
              <a:t>Ask your student about what they are learning, what is hard, what they like, etc. Have them show you!</a:t>
            </a:r>
          </a:p>
          <a:p>
            <a:r>
              <a:rPr lang="en-US" sz="2400" dirty="0"/>
              <a:t>Ask about deadlines and due dates: Most students struggle because they have a hard time managing time.</a:t>
            </a:r>
          </a:p>
          <a:p>
            <a:r>
              <a:rPr lang="en-US" sz="2400" dirty="0"/>
              <a:t>Listen: They will complain because authentic learning is hard. </a:t>
            </a:r>
          </a:p>
          <a:p>
            <a:endParaRPr lang="en-US" dirty="0"/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051B43FE-D63B-4367-B728-F10F89380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1" r="30444" b="-3"/>
          <a:stretch/>
        </p:blipFill>
        <p:spPr>
          <a:xfrm>
            <a:off x="7538689" y="10"/>
            <a:ext cx="46533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79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C54316-B154-F9D8-76BF-CF380AFC8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75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89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37712-8F99-400C-97DA-E8048ADC5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6504" y="1128216"/>
            <a:ext cx="5157591" cy="3107881"/>
          </a:xfrm>
        </p:spPr>
        <p:txBody>
          <a:bodyPr>
            <a:normAutofit/>
          </a:bodyPr>
          <a:lstStyle/>
          <a:p>
            <a:r>
              <a:rPr lang="en-US"/>
              <a:t>Sumner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DD0F1-829F-48D1-8DE9-94D523C1D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04" y="4722077"/>
            <a:ext cx="6588536" cy="10077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dirty="0">
                <a:solidFill>
                  <a:schemeClr val="tx1">
                    <a:lumMod val="85000"/>
                  </a:schemeClr>
                </a:solidFill>
              </a:rPr>
              <a:t>Cambridge AICE Family Information Session</a:t>
            </a:r>
          </a:p>
          <a:p>
            <a:r>
              <a:rPr lang="en-US" sz="3000" dirty="0">
                <a:solidFill>
                  <a:schemeClr val="tx1">
                    <a:lumMod val="8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Kristy.Baker@hcps.net</a:t>
            </a:r>
          </a:p>
          <a:p>
            <a:r>
              <a:rPr lang="en-US" sz="3000" dirty="0">
                <a:solidFill>
                  <a:schemeClr val="tx1">
                    <a:lumMod val="85000"/>
                  </a:schemeClr>
                </a:solidFill>
              </a:rPr>
              <a:t>August 8, 2022</a:t>
            </a:r>
            <a:endParaRPr lang="en-US" dirty="0">
              <a:solidFill>
                <a:schemeClr val="tx1">
                  <a:lumMod val="8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506C25-341B-4B74-A1A5-7160AD8C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4" y="0"/>
            <a:ext cx="461996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id="{947D891F-3327-4608-A2B2-ECCFBDF95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0" y="4948289"/>
            <a:ext cx="4288536" cy="696887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3CF8C8-E569-4930-A1F5-43FB2D78D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98" y="715140"/>
            <a:ext cx="3230740" cy="31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3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59B971-1EE5-BBC7-CFEA-0375A5C28C8A}"/>
              </a:ext>
            </a:extLst>
          </p:cNvPr>
          <p:cNvSpPr txBox="1"/>
          <p:nvPr/>
        </p:nvSpPr>
        <p:spPr>
          <a:xfrm>
            <a:off x="771787" y="1308683"/>
            <a:ext cx="59245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/>
              <a:t>A</a:t>
            </a:r>
            <a:r>
              <a:rPr lang="en-US" sz="6000" dirty="0"/>
              <a:t>dvanced</a:t>
            </a:r>
          </a:p>
          <a:p>
            <a:r>
              <a:rPr lang="en-US" sz="6000" u="sng" dirty="0"/>
              <a:t>I</a:t>
            </a:r>
            <a:r>
              <a:rPr lang="en-US" sz="6000" dirty="0"/>
              <a:t>nternational</a:t>
            </a:r>
          </a:p>
          <a:p>
            <a:r>
              <a:rPr lang="en-US" sz="6000" u="sng" dirty="0"/>
              <a:t>C</a:t>
            </a:r>
            <a:r>
              <a:rPr lang="en-US" sz="6000" dirty="0"/>
              <a:t>ertificate of</a:t>
            </a:r>
          </a:p>
          <a:p>
            <a:r>
              <a:rPr lang="en-US" sz="6000" u="sng" dirty="0"/>
              <a:t>E</a:t>
            </a:r>
            <a:r>
              <a:rPr lang="en-US" sz="6000" dirty="0"/>
              <a:t>ducation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CDDE7-C20D-5679-77DD-7F849BF2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244" y="282558"/>
            <a:ext cx="4385355" cy="71001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8277BD2-E535-B5E3-9A79-941D0BD84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58803" y="2869912"/>
            <a:ext cx="49053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1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9BE4BF-1142-E570-AA46-A5AF98666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9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58EC8D-68D1-4138-B719-BE00C78AD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" y="0"/>
            <a:ext cx="122072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4579E4-5B5F-42C9-B08F-A904C81B1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811"/>
            <a:ext cx="2556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476D0-1886-4696-B621-DF6F2E5A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2904" y="2514944"/>
            <a:ext cx="5054601" cy="1955108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Learner Attributes </a:t>
            </a:r>
            <a:r>
              <a:rPr lang="en-US" sz="3200">
                <a:solidFill>
                  <a:srgbClr val="FFFFFF"/>
                </a:solidFill>
              </a:rPr>
              <a:t>Cambridge Learners are…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DCA9A-0927-472A-8876-80A1AF6683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649121"/>
              </p:ext>
            </p:extLst>
          </p:nvPr>
        </p:nvGraphicFramePr>
        <p:xfrm>
          <a:off x="3101975" y="965200"/>
          <a:ext cx="6670675" cy="52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41BF6CF-E1B8-4EE2-9AE1-86A58DAFD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823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45F2-F1ED-714F-81D5-4B71F185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Taking AICE Courses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995147-6301-480C-A171-AB9C69C02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224802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06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22536">
            <a:extLst>
              <a:ext uri="{FF2B5EF4-FFF2-40B4-BE49-F238E27FC236}">
                <a16:creationId xmlns:a16="http://schemas.microsoft.com/office/drawing/2014/main" id="{CD0FF873-0D97-4AE7-A97E-53991037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532" name="Picture 8" descr="Map&#10;&#10;Description automatically generated">
            <a:extLst>
              <a:ext uri="{FF2B5EF4-FFF2-40B4-BE49-F238E27FC236}">
                <a16:creationId xmlns:a16="http://schemas.microsoft.com/office/drawing/2014/main" id="{828BAB4A-10C3-1044-A76F-F46DE7198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667" y="982144"/>
            <a:ext cx="9548706" cy="489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4">
            <a:extLst>
              <a:ext uri="{FF2B5EF4-FFF2-40B4-BE49-F238E27FC236}">
                <a16:creationId xmlns:a16="http://schemas.microsoft.com/office/drawing/2014/main" id="{B53A0AA9-9296-9B48-B564-5D707CF1E9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1454" y="-264462"/>
            <a:ext cx="9691687" cy="1325563"/>
          </a:xfrm>
        </p:spPr>
        <p:txBody>
          <a:bodyPr/>
          <a:lstStyle/>
          <a:p>
            <a:pPr eaLnBrk="1" hangingPunct="1"/>
            <a:r>
              <a:rPr lang="en-GB" altLang="en-US">
                <a:ea typeface="ＭＳ Ｐゴシック" panose="020B0600070205080204" pitchFamily="34" charset="-128"/>
              </a:rPr>
              <a:t>International recognition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C6E1208-B133-4F51-925A-01712F32A7D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25016" y="6143767"/>
            <a:ext cx="8564562" cy="195738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GB" altLang="en-US">
                <a:solidFill>
                  <a:schemeClr val="tx1">
                    <a:lumMod val="50000"/>
                  </a:schemeClr>
                </a:solidFill>
              </a:rPr>
              <a:t>Cambridge qualifications are accepted at over 1400 institutions across 195 countries, including top ranking universities around the world.</a:t>
            </a:r>
            <a:endParaRPr lang="en-GB" altLang="en-US" b="1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ACBE00-0221-433D-8EA5-D9D7B45F3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FB0C39A-F8CA-4A79-AFFC-E9780FB19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3411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estion mark against red wall">
            <a:extLst>
              <a:ext uri="{FF2B5EF4-FFF2-40B4-BE49-F238E27FC236}">
                <a16:creationId xmlns:a16="http://schemas.microsoft.com/office/drawing/2014/main" id="{F87F872B-9F84-40C4-BF83-C88292D09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35" r="8" b="8"/>
          <a:stretch/>
        </p:blipFill>
        <p:spPr>
          <a:xfrm>
            <a:off x="20" y="-2"/>
            <a:ext cx="11341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A40BAC-C1CF-4F92-A0AF-D0513849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028" y="866108"/>
            <a:ext cx="7820237" cy="41854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dirty="0"/>
              <a:t>HOW IS AICE GOING TO PREPARE STUDENTS FOR LIFE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C6639-F651-4D15-A695-E9D03BB2A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1" y="0"/>
            <a:ext cx="457200" cy="6858000"/>
          </a:xfrm>
          <a:prstGeom prst="rect">
            <a:avLst/>
          </a:prstGeom>
          <a:solidFill>
            <a:srgbClr val="30303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251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9F09E-D1B8-3545-FADE-CA4862E6FE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75"/>
          <a:stretch/>
        </p:blipFill>
        <p:spPr>
          <a:xfrm>
            <a:off x="20" y="10"/>
            <a:ext cx="112928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88081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B050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816</Words>
  <Application>Microsoft Office PowerPoint</Application>
  <PresentationFormat>Widescreen</PresentationFormat>
  <Paragraphs>93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Schoolbook</vt:lpstr>
      <vt:lpstr>Wingdings 2</vt:lpstr>
      <vt:lpstr>View</vt:lpstr>
      <vt:lpstr>Sumner High School</vt:lpstr>
      <vt:lpstr>PowerPoint Presentation</vt:lpstr>
      <vt:lpstr>PowerPoint Presentation</vt:lpstr>
      <vt:lpstr>PowerPoint Presentation</vt:lpstr>
      <vt:lpstr>Learner Attributes Cambridge Learners are…</vt:lpstr>
      <vt:lpstr>Benefits of Taking AICE Courses</vt:lpstr>
      <vt:lpstr>International recognition</vt:lpstr>
      <vt:lpstr>HOW IS AICE GOING TO PREPARE STUDENTS FOR LIFE</vt:lpstr>
      <vt:lpstr>PowerPoint Presentation</vt:lpstr>
      <vt:lpstr>PowerPoint Presentation</vt:lpstr>
      <vt:lpstr>AICE courses are aligned with 21st Century Skills</vt:lpstr>
      <vt:lpstr>PowerPoint Presentation</vt:lpstr>
      <vt:lpstr>PowerPoint Presentation</vt:lpstr>
      <vt:lpstr>AICE Diploma Option</vt:lpstr>
      <vt:lpstr>AICE DIPLOMA PLAN</vt:lpstr>
      <vt:lpstr>PowerPoint Presentation</vt:lpstr>
      <vt:lpstr>PowerPoint Presentation</vt:lpstr>
      <vt:lpstr>PowerPoint Presentation</vt:lpstr>
      <vt:lpstr>WE ARE PART OF THE SAME TEAM</vt:lpstr>
      <vt:lpstr>How to support your student:</vt:lpstr>
      <vt:lpstr>PowerPoint Presentation</vt:lpstr>
      <vt:lpstr>Sumner High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 Baker</dc:creator>
  <cp:lastModifiedBy>Kristy Baker</cp:lastModifiedBy>
  <cp:revision>219</cp:revision>
  <dcterms:created xsi:type="dcterms:W3CDTF">2021-08-03T18:10:32Z</dcterms:created>
  <dcterms:modified xsi:type="dcterms:W3CDTF">2022-08-08T13:19:47Z</dcterms:modified>
</cp:coreProperties>
</file>